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6" r:id="rId2"/>
    <p:sldId id="323" r:id="rId3"/>
    <p:sldId id="295" r:id="rId4"/>
    <p:sldId id="313" r:id="rId5"/>
    <p:sldId id="312" r:id="rId6"/>
    <p:sldId id="324" r:id="rId7"/>
    <p:sldId id="290" r:id="rId8"/>
    <p:sldId id="529" r:id="rId9"/>
    <p:sldId id="513" r:id="rId10"/>
    <p:sldId id="514" r:id="rId11"/>
    <p:sldId id="515" r:id="rId12"/>
    <p:sldId id="524" r:id="rId13"/>
    <p:sldId id="516" r:id="rId14"/>
    <p:sldId id="517" r:id="rId15"/>
    <p:sldId id="518" r:id="rId16"/>
    <p:sldId id="520" r:id="rId17"/>
    <p:sldId id="521" r:id="rId18"/>
    <p:sldId id="522" r:id="rId19"/>
    <p:sldId id="523" r:id="rId20"/>
    <p:sldId id="526" r:id="rId21"/>
    <p:sldId id="525" r:id="rId22"/>
    <p:sldId id="528" r:id="rId23"/>
    <p:sldId id="527" r:id="rId24"/>
    <p:sldId id="530" r:id="rId25"/>
    <p:sldId id="479" r:id="rId26"/>
    <p:sldId id="480" r:id="rId27"/>
    <p:sldId id="531" r:id="rId28"/>
    <p:sldId id="532" r:id="rId29"/>
    <p:sldId id="533" r:id="rId30"/>
    <p:sldId id="534" r:id="rId31"/>
    <p:sldId id="535" r:id="rId32"/>
    <p:sldId id="536" r:id="rId33"/>
    <p:sldId id="485" r:id="rId34"/>
    <p:sldId id="542" r:id="rId35"/>
    <p:sldId id="541" r:id="rId36"/>
    <p:sldId id="543" r:id="rId37"/>
    <p:sldId id="544" r:id="rId38"/>
    <p:sldId id="545" r:id="rId39"/>
    <p:sldId id="411" r:id="rId40"/>
    <p:sldId id="300" r:id="rId41"/>
    <p:sldId id="301" r:id="rId42"/>
    <p:sldId id="302" r:id="rId43"/>
    <p:sldId id="304" r:id="rId44"/>
    <p:sldId id="305" r:id="rId45"/>
    <p:sldId id="311" r:id="rId46"/>
    <p:sldId id="546" r:id="rId47"/>
    <p:sldId id="547" r:id="rId48"/>
    <p:sldId id="314" r:id="rId49"/>
    <p:sldId id="548" r:id="rId50"/>
    <p:sldId id="549" r:id="rId51"/>
    <p:sldId id="550" r:id="rId52"/>
    <p:sldId id="319" r:id="rId53"/>
    <p:sldId id="320" r:id="rId54"/>
    <p:sldId id="321" r:id="rId55"/>
    <p:sldId id="322" r:id="rId56"/>
    <p:sldId id="551" r:id="rId57"/>
    <p:sldId id="552" r:id="rId58"/>
    <p:sldId id="553" r:id="rId59"/>
    <p:sldId id="554" r:id="rId60"/>
    <p:sldId id="257" r:id="rId61"/>
    <p:sldId id="258" r:id="rId62"/>
    <p:sldId id="259" r:id="rId63"/>
    <p:sldId id="260" r:id="rId64"/>
    <p:sldId id="261" r:id="rId65"/>
    <p:sldId id="262" r:id="rId66"/>
    <p:sldId id="263" r:id="rId67"/>
    <p:sldId id="264" r:id="rId68"/>
    <p:sldId id="265" r:id="rId69"/>
    <p:sldId id="555" r:id="rId70"/>
    <p:sldId id="556" r:id="rId71"/>
    <p:sldId id="557" r:id="rId72"/>
    <p:sldId id="558" r:id="rId73"/>
    <p:sldId id="559" r:id="rId74"/>
    <p:sldId id="560" r:id="rId75"/>
    <p:sldId id="561" r:id="rId76"/>
    <p:sldId id="562" r:id="rId77"/>
    <p:sldId id="563" r:id="rId78"/>
    <p:sldId id="564" r:id="rId79"/>
    <p:sldId id="565" r:id="rId80"/>
    <p:sldId id="266" r:id="rId81"/>
    <p:sldId id="267" r:id="rId82"/>
    <p:sldId id="268" r:id="rId83"/>
    <p:sldId id="269" r:id="rId84"/>
    <p:sldId id="270" r:id="rId85"/>
    <p:sldId id="271" r:id="rId86"/>
    <p:sldId id="272" r:id="rId87"/>
    <p:sldId id="273" r:id="rId88"/>
    <p:sldId id="2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73"/>
    <p:restoredTop sz="94577"/>
  </p:normalViewPr>
  <p:slideViewPr>
    <p:cSldViewPr snapToGrid="0">
      <p:cViewPr varScale="1">
        <p:scale>
          <a:sx n="102" d="100"/>
          <a:sy n="102"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F3DB2-8CE5-F24D-A9C8-876D470A87E0}"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43EF2A-B346-5E46-9D5C-9DF93661F8B8}" type="slidenum">
              <a:rPr lang="en-US" smtClean="0"/>
              <a:t>‹#›</a:t>
            </a:fld>
            <a:endParaRPr lang="en-US"/>
          </a:p>
        </p:txBody>
      </p:sp>
    </p:spTree>
    <p:extLst>
      <p:ext uri="{BB962C8B-B14F-4D97-AF65-F5344CB8AC3E}">
        <p14:creationId xmlns:p14="http://schemas.microsoft.com/office/powerpoint/2010/main" val="22089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20</a:t>
            </a:fld>
            <a:endParaRPr lang="en-US"/>
          </a:p>
        </p:txBody>
      </p:sp>
    </p:spTree>
    <p:extLst>
      <p:ext uri="{BB962C8B-B14F-4D97-AF65-F5344CB8AC3E}">
        <p14:creationId xmlns:p14="http://schemas.microsoft.com/office/powerpoint/2010/main" val="282733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13590-5703-D6CE-4F03-E3D7F23247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29917C-3388-1CC9-6DD0-DA1D4B5E08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FC53FA-72D7-AFA2-9BDE-CFC4D705C10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6BD7B1-3CAF-1FFA-941F-9E8A28197945}"/>
              </a:ext>
            </a:extLst>
          </p:cNvPr>
          <p:cNvSpPr>
            <a:spLocks noGrp="1"/>
          </p:cNvSpPr>
          <p:nvPr>
            <p:ph type="sldNum" sz="quarter" idx="5"/>
          </p:nvPr>
        </p:nvSpPr>
        <p:spPr/>
        <p:txBody>
          <a:bodyPr/>
          <a:lstStyle/>
          <a:p>
            <a:fld id="{8DCAD826-339A-43BE-B7D1-8C772E9A07C0}" type="slidenum">
              <a:rPr lang="zh-CN" altLang="en-US" smtClean="0"/>
              <a:t>50</a:t>
            </a:fld>
            <a:endParaRPr lang="zh-CN" altLang="en-US"/>
          </a:p>
        </p:txBody>
      </p:sp>
    </p:spTree>
    <p:extLst>
      <p:ext uri="{BB962C8B-B14F-4D97-AF65-F5344CB8AC3E}">
        <p14:creationId xmlns:p14="http://schemas.microsoft.com/office/powerpoint/2010/main" val="3972629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BF373-C686-B694-C314-541C11BDF5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D9BFB3-81AB-E592-BDB8-1A4F364DE37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26A8DA-F583-0DB9-5A41-48C6E52570B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1FE9C7-EA7E-E89A-70A4-4B91C4CD07DF}"/>
              </a:ext>
            </a:extLst>
          </p:cNvPr>
          <p:cNvSpPr>
            <a:spLocks noGrp="1"/>
          </p:cNvSpPr>
          <p:nvPr>
            <p:ph type="sldNum" sz="quarter" idx="5"/>
          </p:nvPr>
        </p:nvSpPr>
        <p:spPr/>
        <p:txBody>
          <a:bodyPr/>
          <a:lstStyle/>
          <a:p>
            <a:fld id="{8DCAD826-339A-43BE-B7D1-8C772E9A07C0}" type="slidenum">
              <a:rPr lang="zh-CN" altLang="en-US" smtClean="0"/>
              <a:t>51</a:t>
            </a:fld>
            <a:endParaRPr lang="zh-CN" altLang="en-US"/>
          </a:p>
        </p:txBody>
      </p:sp>
    </p:spTree>
    <p:extLst>
      <p:ext uri="{BB962C8B-B14F-4D97-AF65-F5344CB8AC3E}">
        <p14:creationId xmlns:p14="http://schemas.microsoft.com/office/powerpoint/2010/main" val="293647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C4E93-56CE-1149-571C-EFD1B8EDA5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D310DD-8832-ADBE-700D-600DC52A56E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94EFBA-9588-A456-0062-BF4C40BD367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B19071B-2E94-F203-0BFF-1F44AFF32974}"/>
              </a:ext>
            </a:extLst>
          </p:cNvPr>
          <p:cNvSpPr>
            <a:spLocks noGrp="1"/>
          </p:cNvSpPr>
          <p:nvPr>
            <p:ph type="sldNum" sz="quarter" idx="5"/>
          </p:nvPr>
        </p:nvSpPr>
        <p:spPr/>
        <p:txBody>
          <a:bodyPr/>
          <a:lstStyle/>
          <a:p>
            <a:fld id="{8DCAD826-339A-43BE-B7D1-8C772E9A07C0}" type="slidenum">
              <a:rPr lang="zh-CN" altLang="en-US" smtClean="0"/>
              <a:t>52</a:t>
            </a:fld>
            <a:endParaRPr lang="zh-CN" altLang="en-US"/>
          </a:p>
        </p:txBody>
      </p:sp>
    </p:spTree>
    <p:extLst>
      <p:ext uri="{BB962C8B-B14F-4D97-AF65-F5344CB8AC3E}">
        <p14:creationId xmlns:p14="http://schemas.microsoft.com/office/powerpoint/2010/main" val="3453398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0C617-809C-8DF1-CDEE-12F41F6D00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D16E99-0ACD-CF28-7CF4-D001CB4A12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8E40E1-C3B7-44AA-7E1C-64616DF4971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9EBB21E-6386-A7AF-DBBD-40E69D906EA9}"/>
              </a:ext>
            </a:extLst>
          </p:cNvPr>
          <p:cNvSpPr>
            <a:spLocks noGrp="1"/>
          </p:cNvSpPr>
          <p:nvPr>
            <p:ph type="sldNum" sz="quarter" idx="5"/>
          </p:nvPr>
        </p:nvSpPr>
        <p:spPr/>
        <p:txBody>
          <a:bodyPr/>
          <a:lstStyle/>
          <a:p>
            <a:fld id="{8DCAD826-339A-43BE-B7D1-8C772E9A07C0}" type="slidenum">
              <a:rPr lang="zh-CN" altLang="en-US" smtClean="0"/>
              <a:t>53</a:t>
            </a:fld>
            <a:endParaRPr lang="zh-CN" altLang="en-US"/>
          </a:p>
        </p:txBody>
      </p:sp>
    </p:spTree>
    <p:extLst>
      <p:ext uri="{BB962C8B-B14F-4D97-AF65-F5344CB8AC3E}">
        <p14:creationId xmlns:p14="http://schemas.microsoft.com/office/powerpoint/2010/main" val="3163351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DD5E-16E6-7BC0-106F-690F63794D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080B9C-1B08-66DA-92B1-E752425C81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0DE3CB-954E-6937-BA11-D30281294CE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6F7F279-6C12-F771-8C8E-0D5E3352044F}"/>
              </a:ext>
            </a:extLst>
          </p:cNvPr>
          <p:cNvSpPr>
            <a:spLocks noGrp="1"/>
          </p:cNvSpPr>
          <p:nvPr>
            <p:ph type="sldNum" sz="quarter" idx="5"/>
          </p:nvPr>
        </p:nvSpPr>
        <p:spPr/>
        <p:txBody>
          <a:bodyPr/>
          <a:lstStyle/>
          <a:p>
            <a:fld id="{8DCAD826-339A-43BE-B7D1-8C772E9A07C0}" type="slidenum">
              <a:rPr lang="zh-CN" altLang="en-US" smtClean="0"/>
              <a:t>55</a:t>
            </a:fld>
            <a:endParaRPr lang="zh-CN" altLang="en-US"/>
          </a:p>
        </p:txBody>
      </p:sp>
    </p:spTree>
    <p:extLst>
      <p:ext uri="{BB962C8B-B14F-4D97-AF65-F5344CB8AC3E}">
        <p14:creationId xmlns:p14="http://schemas.microsoft.com/office/powerpoint/2010/main" val="373271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B2C1-9EB9-EA32-56FA-EB4A32663E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52A55A-98E7-C18C-4D19-8F1FB26C89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028F39-4952-F3FB-B0B5-C97822AF6FA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C21F51-E3C7-3EAA-A893-BD8B203BB9C7}"/>
              </a:ext>
            </a:extLst>
          </p:cNvPr>
          <p:cNvSpPr>
            <a:spLocks noGrp="1"/>
          </p:cNvSpPr>
          <p:nvPr>
            <p:ph type="sldNum" sz="quarter" idx="5"/>
          </p:nvPr>
        </p:nvSpPr>
        <p:spPr/>
        <p:txBody>
          <a:bodyPr/>
          <a:lstStyle/>
          <a:p>
            <a:fld id="{8DCAD826-339A-43BE-B7D1-8C772E9A07C0}" type="slidenum">
              <a:rPr lang="zh-CN" altLang="en-US" smtClean="0"/>
              <a:t>57</a:t>
            </a:fld>
            <a:endParaRPr lang="zh-CN" altLang="en-US"/>
          </a:p>
        </p:txBody>
      </p:sp>
    </p:spTree>
    <p:extLst>
      <p:ext uri="{BB962C8B-B14F-4D97-AF65-F5344CB8AC3E}">
        <p14:creationId xmlns:p14="http://schemas.microsoft.com/office/powerpoint/2010/main" val="307947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132C-1A6D-643A-CAD6-E8B8472E83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0CF85C-B4FD-1110-0093-732AC6FA7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95ABD9-23A5-FA28-5800-818BA6ACC978}"/>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24AD8F4A-C445-D11F-B080-4445A2F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CEC8B-D529-2D78-8AB3-6941000ECC8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646516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B32F-B489-25EC-5580-8F23A1422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CA878B-36AB-4B96-71CF-D9E4FC0741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7374F-DF1E-DA52-B83E-6CC2BE89E37A}"/>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2FC0A5EF-E314-5A70-8E0B-EFC4CFB5C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57C8D-81FD-F69F-2877-0A55300C163C}"/>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191148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DDBFA-B74F-531B-DE17-D34413E8E3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2ADE88-1923-9C06-5FB1-E0BB527B8C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03D6F-32AB-5293-A811-B916CD52258F}"/>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0E5C28BC-AEF4-ED57-7F18-9966CEF1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7A73C-8FB9-DDA0-EA2A-1EE0CD061F72}"/>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38396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文本框 8"/>
          <p:cNvSpPr txBox="1"/>
          <p:nvPr userDrawn="1"/>
        </p:nvSpPr>
        <p:spPr>
          <a:xfrm>
            <a:off x="310278" y="6398695"/>
            <a:ext cx="6096000" cy="368300"/>
          </a:xfrm>
          <a:prstGeom prst="rect">
            <a:avLst/>
          </a:prstGeom>
          <a:noFill/>
        </p:spPr>
        <p:txBody>
          <a:bodyPr wrap="square">
            <a:spAutoFit/>
          </a:bodyPr>
          <a:lstStyle/>
          <a:p>
            <a:r>
              <a:rPr lang="zh-CN" altLang="en-US" b="1" dirty="0">
                <a:solidFill>
                  <a:prstClr val="white">
                    <a:lumMod val="75000"/>
                  </a:prstClr>
                </a:solidFill>
                <a:latin typeface="Calibri" panose="020F0502020204030204"/>
                <a:ea typeface="宋体" panose="02010600030101010101" pitchFamily="2" charset="-122"/>
              </a:rPr>
              <a:t>博文约礼</a:t>
            </a:r>
          </a:p>
        </p:txBody>
      </p:sp>
      <p:pic>
        <p:nvPicPr>
          <p:cNvPr id="8" name="图片 7">
            <a:extLst>
              <a:ext uri="{FF2B5EF4-FFF2-40B4-BE49-F238E27FC236}">
                <a16:creationId xmlns:a16="http://schemas.microsoft.com/office/drawing/2014/main" id="{73FB3CEF-03E8-2959-5DD9-5C20652E37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182" t="-12045" r="-9767" b="-22838"/>
          <a:stretch/>
        </p:blipFill>
        <p:spPr>
          <a:xfrm>
            <a:off x="7756903" y="136524"/>
            <a:ext cx="4590300" cy="621431"/>
          </a:xfrm>
          <a:prstGeom prst="rect">
            <a:avLst/>
          </a:prstGeom>
        </p:spPr>
      </p:pic>
    </p:spTree>
    <p:extLst>
      <p:ext uri="{BB962C8B-B14F-4D97-AF65-F5344CB8AC3E}">
        <p14:creationId xmlns:p14="http://schemas.microsoft.com/office/powerpoint/2010/main" val="2705829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6765" y="660342"/>
            <a:ext cx="3317240" cy="544194"/>
          </a:xfrm>
          <a:prstGeom prst="rect">
            <a:avLst/>
          </a:prstGeom>
        </p:spPr>
        <p:txBody>
          <a:bodyPr wrap="square" lIns="0" tIns="0" rIns="0" bIns="0">
            <a:spAutoFit/>
          </a:bodyPr>
          <a:lstStyle>
            <a:lvl1pPr>
              <a:defRPr sz="3650" b="1" i="0">
                <a:solidFill>
                  <a:srgbClr val="4487CC"/>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3000" b="1" i="0">
                <a:solidFill>
                  <a:srgbClr val="1F2328"/>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p:txBody>
          <a:bodyPr lIns="0" tIns="0" rIns="0" bIns="0"/>
          <a:lstStyle>
            <a:lvl1pPr>
              <a:defRPr sz="1900" b="0" i="0">
                <a:solidFill>
                  <a:srgbClr val="777777"/>
                </a:solidFill>
                <a:latin typeface="Trebuchet MS"/>
                <a:cs typeface="Trebuchet MS"/>
              </a:defRPr>
            </a:lvl1pPr>
          </a:lstStyle>
          <a:p>
            <a:pPr marL="12700">
              <a:lnSpc>
                <a:spcPts val="2195"/>
              </a:lnSpc>
            </a:pPr>
            <a:fld id="{81D60167-4931-47E6-BA6A-407CBD079E47}" type="slidenum">
              <a:rPr spc="-25" dirty="0"/>
              <a:t>‹#›</a:t>
            </a:fld>
            <a:endParaRPr spc="-25" dirty="0"/>
          </a:p>
        </p:txBody>
      </p:sp>
    </p:spTree>
    <p:extLst>
      <p:ext uri="{BB962C8B-B14F-4D97-AF65-F5344CB8AC3E}">
        <p14:creationId xmlns:p14="http://schemas.microsoft.com/office/powerpoint/2010/main" val="342907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AA91F-3853-64F7-871C-6DEB53060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CADF5-7C86-8102-A96A-BA26F5F622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2C6D6-7381-A362-87E0-10644B7E5A01}"/>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6DD49E03-CE3C-59DA-A80D-0FDCB1812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581B0-44BA-2263-C5AB-E7B7523E9B60}"/>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34134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FDB5-E626-8007-17D3-D4D94FF62B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1556B2-B8D9-4E6F-01EE-979BCDCB12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F7A22D-D1BE-4DC0-9E43-A502B7080763}"/>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171BA0A9-38D6-D98F-1854-DBA37F8A0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175DD-EC6E-C637-B38C-59E5CE4F0849}"/>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74531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9420-4E39-7126-4606-035710130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831B2-31AF-168F-2437-D76E18108F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B44AFC-1620-21D5-44DF-A33504FD9C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010317-DB5D-F00B-33FC-44E2192CD756}"/>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F41C1F96-95B6-2CC3-5A87-F280C6A18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9F438-D914-1954-921A-187BED747E7A}"/>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853514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328E-5A93-7B0D-D3A4-1CBACC550B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62CDD3-7459-35E4-AE6C-FBB576305D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E576B1-E80E-7D61-9386-2FCD40C21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162CD9-466B-3AF0-0117-23CFA656D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B156FF-1A5C-77D8-0374-A52DC40F9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5CD9B4-1B4C-2E3A-E6DC-C450A654DB86}"/>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8" name="Footer Placeholder 7">
            <a:extLst>
              <a:ext uri="{FF2B5EF4-FFF2-40B4-BE49-F238E27FC236}">
                <a16:creationId xmlns:a16="http://schemas.microsoft.com/office/drawing/2014/main" id="{D28CCA6A-108D-43E9-1C77-72CB9A2457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BA50E-FE95-BDAA-2A57-41F3D7F5B1F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411566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8896-1A81-E0C0-48E2-60D5EF6B4B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88969-2B13-D38C-15B5-789010ABB7A8}"/>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4" name="Footer Placeholder 3">
            <a:extLst>
              <a:ext uri="{FF2B5EF4-FFF2-40B4-BE49-F238E27FC236}">
                <a16:creationId xmlns:a16="http://schemas.microsoft.com/office/drawing/2014/main" id="{75A26646-BE72-0EBE-101F-9DECA6A769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1C3805-4A60-9976-90C3-9B5DFBAEF89E}"/>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65122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62428-47AB-2D69-D979-63D173E0B875}"/>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3" name="Footer Placeholder 2">
            <a:extLst>
              <a:ext uri="{FF2B5EF4-FFF2-40B4-BE49-F238E27FC236}">
                <a16:creationId xmlns:a16="http://schemas.microsoft.com/office/drawing/2014/main" id="{53A1B38E-1508-FA02-2FB9-BDE17337D6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8178F0-15AE-08F1-11CF-23BB74720476}"/>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683586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ABC-0C40-5B2B-EB38-BD13C6D47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01B0FE-DF46-00B4-D49E-25EBB26E64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A049F5-5AED-8CF5-59BA-17CC1AD18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9988D2-0387-796F-DE33-3DBA57738A5E}"/>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ADEFB256-41DD-7E28-1D24-62BFA9095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634DA-CC74-44F6-4D1A-71C3CF182143}"/>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365589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6EE6-D69F-98A7-E3F4-2BC99ABF7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D36A53-1D40-12D6-009B-6F234B7290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DC035B-B7E2-B982-438D-E551FF56D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9C3D2-6F4B-98DF-6780-DA654F6BD18A}"/>
              </a:ext>
            </a:extLst>
          </p:cNvPr>
          <p:cNvSpPr>
            <a:spLocks noGrp="1"/>
          </p:cNvSpPr>
          <p:nvPr>
            <p:ph type="dt" sz="half" idx="10"/>
          </p:nvPr>
        </p:nvSpPr>
        <p:spPr/>
        <p:txBody>
          <a:bodyPr/>
          <a:lstStyle/>
          <a:p>
            <a:fld id="{05EE2CD2-E104-E344-92C6-F58A6C3ADA8A}" type="datetimeFigureOut">
              <a:rPr lang="en-US" smtClean="0"/>
              <a:t>5/21/25</a:t>
            </a:fld>
            <a:endParaRPr lang="en-US"/>
          </a:p>
        </p:txBody>
      </p:sp>
      <p:sp>
        <p:nvSpPr>
          <p:cNvPr id="6" name="Footer Placeholder 5">
            <a:extLst>
              <a:ext uri="{FF2B5EF4-FFF2-40B4-BE49-F238E27FC236}">
                <a16:creationId xmlns:a16="http://schemas.microsoft.com/office/drawing/2014/main" id="{DDEE2847-ADE9-1493-1AE0-F8F18A171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848E-A96F-506D-F7CE-7036EF36877F}"/>
              </a:ext>
            </a:extLst>
          </p:cNvPr>
          <p:cNvSpPr>
            <a:spLocks noGrp="1"/>
          </p:cNvSpPr>
          <p:nvPr>
            <p:ph type="sldNum" sz="quarter" idx="12"/>
          </p:nvPr>
        </p:nvSpPr>
        <p:spPr/>
        <p:txBody>
          <a:bodyPr/>
          <a:lstStyle/>
          <a:p>
            <a:fld id="{32774E9F-175E-9047-A5D1-57BBB9824813}" type="slidenum">
              <a:rPr lang="en-US" smtClean="0"/>
              <a:t>‹#›</a:t>
            </a:fld>
            <a:endParaRPr lang="en-US"/>
          </a:p>
        </p:txBody>
      </p:sp>
    </p:spTree>
    <p:extLst>
      <p:ext uri="{BB962C8B-B14F-4D97-AF65-F5344CB8AC3E}">
        <p14:creationId xmlns:p14="http://schemas.microsoft.com/office/powerpoint/2010/main" val="2236225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6DBFEE-BF94-07E3-62D9-515120A415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C8DB26-A780-A200-606E-2CF0836472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7FB19-03D1-1CD3-A692-CD14A84CD7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EE2CD2-E104-E344-92C6-F58A6C3ADA8A}" type="datetimeFigureOut">
              <a:rPr lang="en-US" smtClean="0"/>
              <a:t>5/21/25</a:t>
            </a:fld>
            <a:endParaRPr lang="en-US"/>
          </a:p>
        </p:txBody>
      </p:sp>
      <p:sp>
        <p:nvSpPr>
          <p:cNvPr id="5" name="Footer Placeholder 4">
            <a:extLst>
              <a:ext uri="{FF2B5EF4-FFF2-40B4-BE49-F238E27FC236}">
                <a16:creationId xmlns:a16="http://schemas.microsoft.com/office/drawing/2014/main" id="{71ABA050-29F9-FCB9-F63B-AC0FDB50B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6AB83-33AF-566D-3FAE-6E643F5B4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774E9F-175E-9047-A5D1-57BBB9824813}" type="slidenum">
              <a:rPr lang="en-US" smtClean="0"/>
              <a:t>‹#›</a:t>
            </a:fld>
            <a:endParaRPr lang="en-US"/>
          </a:p>
        </p:txBody>
      </p:sp>
    </p:spTree>
    <p:extLst>
      <p:ext uri="{BB962C8B-B14F-4D97-AF65-F5344CB8AC3E}">
        <p14:creationId xmlns:p14="http://schemas.microsoft.com/office/powerpoint/2010/main" val="83009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8.sv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tsinghua-fib-lab/Anonymous-OpenCity" TargetMode="External"/><Relationship Id="rId3" Type="http://schemas.openxmlformats.org/officeDocument/2006/relationships/image" Target="../media/image28.svg"/><Relationship Id="rId7" Type="http://schemas.openxmlformats.org/officeDocument/2006/relationships/image" Target="../media/image2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2.sv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mailto:yepengzhang@link.cuhk.edu.cn"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mailto:yepengzhang@link.cuhk.edu.cn"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mailto:yepengzhang@link.cuhk.edu.cn"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mailto:yepengzhang@link.cuhk.edu.cn"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obsidian.md/" TargetMode="External"/><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hyperlink" Target="mailto:yepengzhang@link.cuhk.edu.cn" TargetMode="External"/><Relationship Id="rId5" Type="http://schemas.openxmlformats.org/officeDocument/2006/relationships/image" Target="../media/image38.png"/><Relationship Id="rId4" Type="http://schemas.openxmlformats.org/officeDocument/2006/relationships/image" Target="../media/image41.jpg"/></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hyperlink" Target="mailto:yepengzhang@link.cuhk.edu.cn"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mailto:yepengzhang@link.cuhk.edu.cn"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hyperlink" Target="mailto:yepengzhang@link.cuhk.edu.cn" TargetMode="External"/><Relationship Id="rId5" Type="http://schemas.openxmlformats.org/officeDocument/2006/relationships/image" Target="../media/image38.png"/><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hyperlink" Target="mailto:yepengzhang@link.cuhk.edu.cn" TargetMode="Externa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hyperlink" Target="mailto:yepengzhang@link.cuhk.edu.cn" TargetMode="External"/><Relationship Id="rId5" Type="http://schemas.openxmlformats.org/officeDocument/2006/relationships/image" Target="../media/image38.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jpg"/><Relationship Id="rId1" Type="http://schemas.openxmlformats.org/officeDocument/2006/relationships/slideLayout" Target="../slideLayouts/slideLayout7.xml"/><Relationship Id="rId4" Type="http://schemas.openxmlformats.org/officeDocument/2006/relationships/hyperlink" Target="mailto:yepengzhang@link.cuhk.edu.cn"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hyperlink" Target="mailto:yepengzhang@link.cuhk.edu.cn" TargetMode="Externa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hyperlink" Target="mailto:yepengzhang@link.cuhk.edu.cn" TargetMode="External"/><Relationship Id="rId5" Type="http://schemas.openxmlformats.org/officeDocument/2006/relationships/image" Target="../media/image38.png"/><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hyperlink" Target="mailto:yepengzhang@link.cuhk.edu.cn"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hyperlink" Target="mailto:yepengzhang@link.cuhk.edu.cn" TargetMode="External"/><Relationship Id="rId5" Type="http://schemas.openxmlformats.org/officeDocument/2006/relationships/image" Target="../media/image38.png"/><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mailto:yepengzhang@link.cuhk.edu.cn"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hyperlink" Target="mailto:yepengzhang@link.cuhk.edu.cn" TargetMode="External"/><Relationship Id="rId4" Type="http://schemas.openxmlformats.org/officeDocument/2006/relationships/image" Target="../media/image38.png"/></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mailto:yepengzhang@link.cuhk.edu.cn"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mailto:yepengzhang@link.cuhk.edu.c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5C7F-ADC3-8842-F9F4-E8013D124E58}"/>
              </a:ext>
            </a:extLst>
          </p:cNvPr>
          <p:cNvSpPr>
            <a:spLocks noGrp="1"/>
          </p:cNvSpPr>
          <p:nvPr>
            <p:ph type="ctrTitle"/>
          </p:nvPr>
        </p:nvSpPr>
        <p:spPr>
          <a:xfrm>
            <a:off x="1524000" y="1319299"/>
            <a:ext cx="9144000" cy="2387600"/>
          </a:xfrm>
        </p:spPr>
        <p:txBody>
          <a:bodyPr>
            <a:normAutofit fontScale="90000"/>
          </a:bodyPr>
          <a:lstStyle/>
          <a:p>
            <a:r>
              <a:rPr lang="en-US" dirty="0"/>
              <a:t>Lecture </a:t>
            </a:r>
            <a:r>
              <a:rPr lang="en-US" altLang="zh-CN" dirty="0"/>
              <a:t>3</a:t>
            </a:r>
            <a:r>
              <a:rPr lang="en-US" dirty="0"/>
              <a:t>: Introduction to Large Language Models</a:t>
            </a:r>
            <a:r>
              <a:rPr lang="zh-CN" altLang="en-US" dirty="0"/>
              <a:t> </a:t>
            </a:r>
            <a:r>
              <a:rPr lang="en-US" altLang="zh-CN" dirty="0"/>
              <a:t>II</a:t>
            </a:r>
            <a:r>
              <a:rPr lang="zh-CN" altLang="en-US" dirty="0"/>
              <a:t> </a:t>
            </a:r>
            <a:r>
              <a:rPr lang="en-US" altLang="zh-CN" dirty="0"/>
              <a:t>–</a:t>
            </a:r>
            <a:r>
              <a:rPr lang="zh-CN" altLang="en-US" dirty="0"/>
              <a:t> </a:t>
            </a:r>
            <a:r>
              <a:rPr lang="en-US" altLang="zh-CN" dirty="0"/>
              <a:t>Reasoning</a:t>
            </a:r>
            <a:r>
              <a:rPr lang="zh-CN" altLang="en-US" dirty="0"/>
              <a:t> </a:t>
            </a:r>
            <a:r>
              <a:rPr lang="en-US" altLang="zh-CN" dirty="0"/>
              <a:t>Language</a:t>
            </a:r>
            <a:r>
              <a:rPr lang="zh-CN" altLang="en-US" dirty="0"/>
              <a:t> </a:t>
            </a:r>
            <a:r>
              <a:rPr lang="en-US" altLang="zh-CN" dirty="0"/>
              <a:t>Models</a:t>
            </a:r>
            <a:endParaRPr lang="en-US" dirty="0"/>
          </a:p>
        </p:txBody>
      </p:sp>
      <p:sp>
        <p:nvSpPr>
          <p:cNvPr id="3" name="Subtitle 2">
            <a:extLst>
              <a:ext uri="{FF2B5EF4-FFF2-40B4-BE49-F238E27FC236}">
                <a16:creationId xmlns:a16="http://schemas.microsoft.com/office/drawing/2014/main" id="{CF2B169D-E6CD-99E4-52B8-EE7E3BEC8769}"/>
              </a:ext>
            </a:extLst>
          </p:cNvPr>
          <p:cNvSpPr>
            <a:spLocks noGrp="1"/>
          </p:cNvSpPr>
          <p:nvPr>
            <p:ph type="subTitle" idx="1"/>
          </p:nvPr>
        </p:nvSpPr>
        <p:spPr>
          <a:xfrm>
            <a:off x="1524000" y="4240865"/>
            <a:ext cx="9144000" cy="1655762"/>
          </a:xfrm>
        </p:spPr>
        <p:txBody>
          <a:bodyPr>
            <a:noAutofit/>
          </a:bodyPr>
          <a:lstStyle/>
          <a:p>
            <a:r>
              <a:rPr lang="en-US" sz="3200" dirty="0"/>
              <a:t>Instructor: </a:t>
            </a:r>
            <a:r>
              <a:rPr lang="en-US" sz="3200" dirty="0" err="1"/>
              <a:t>Zhanzhan</a:t>
            </a:r>
            <a:r>
              <a:rPr lang="en-US" sz="3200" dirty="0"/>
              <a:t> Zhao</a:t>
            </a:r>
          </a:p>
          <a:p>
            <a:endParaRPr lang="en-US" sz="3200" dirty="0"/>
          </a:p>
        </p:txBody>
      </p:sp>
    </p:spTree>
    <p:extLst>
      <p:ext uri="{BB962C8B-B14F-4D97-AF65-F5344CB8AC3E}">
        <p14:creationId xmlns:p14="http://schemas.microsoft.com/office/powerpoint/2010/main" val="2734883860"/>
      </p:ext>
    </p:extLst>
  </p:cSld>
  <p:clrMapOvr>
    <a:masterClrMapping/>
  </p:clrMapOvr>
  <mc:AlternateContent xmlns:mc="http://schemas.openxmlformats.org/markup-compatibility/2006" xmlns:p14="http://schemas.microsoft.com/office/powerpoint/2010/main">
    <mc:Choice Requires="p14">
      <p:transition spd="slow" p14:dur="2000" advTm="6629"/>
    </mc:Choice>
    <mc:Fallback xmlns="">
      <p:transition spd="slow" advTm="6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2A668-F89D-016A-D76B-B36BEF690B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9E13E9-E9BC-3EDA-4F01-A5CC0A68836F}"/>
              </a:ext>
            </a:extLst>
          </p:cNvPr>
          <p:cNvSpPr txBox="1"/>
          <p:nvPr/>
        </p:nvSpPr>
        <p:spPr>
          <a:xfrm>
            <a:off x="545572" y="100616"/>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5E2E079D-36A2-8038-9D0D-2C230E24FC8C}"/>
              </a:ext>
            </a:extLst>
          </p:cNvPr>
          <p:cNvSpPr txBox="1"/>
          <p:nvPr/>
        </p:nvSpPr>
        <p:spPr>
          <a:xfrm>
            <a:off x="545572" y="969904"/>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Self-Consistency Prompting</a:t>
            </a:r>
          </a:p>
        </p:txBody>
      </p:sp>
      <p:sp>
        <p:nvSpPr>
          <p:cNvPr id="4" name="TextBox 3">
            <a:extLst>
              <a:ext uri="{FF2B5EF4-FFF2-40B4-BE49-F238E27FC236}">
                <a16:creationId xmlns:a16="http://schemas.microsoft.com/office/drawing/2014/main" id="{89298DE7-3BCF-6D3F-F5AE-EB2716304AA8}"/>
              </a:ext>
            </a:extLst>
          </p:cNvPr>
          <p:cNvSpPr txBox="1"/>
          <p:nvPr/>
        </p:nvSpPr>
        <p:spPr>
          <a:xfrm>
            <a:off x="545572" y="1712144"/>
            <a:ext cx="5819030" cy="1700145"/>
          </a:xfrm>
          <a:prstGeom prst="rect">
            <a:avLst/>
          </a:prstGeom>
          <a:noFill/>
        </p:spPr>
        <p:txBody>
          <a:bodyPr wrap="square" rtlCol="0">
            <a:spAutoFit/>
          </a:bodyPr>
          <a:lstStyle/>
          <a:p>
            <a:pPr marL="285750" indent="-285750" algn="l" fontAlgn="base">
              <a:lnSpc>
                <a:spcPct val="150000"/>
              </a:lnSpc>
              <a:buFont typeface="Arial" panose="020B0604020202020204" pitchFamily="34" charset="0"/>
              <a:buChar char="•"/>
            </a:pPr>
            <a:r>
              <a:rPr lang="en-US" sz="2400" b="1" i="0" u="none" strike="noStrike" dirty="0">
                <a:solidFill>
                  <a:srgbClr val="060607"/>
                </a:solidFill>
                <a:effectLst/>
                <a:latin typeface="inherit"/>
              </a:rPr>
              <a:t>Chain-of-Thought Prompting</a:t>
            </a:r>
            <a:endParaRPr lang="en-US" sz="2400" b="0" i="0" u="none" strike="noStrike" dirty="0">
              <a:solidFill>
                <a:srgbClr val="060607"/>
              </a:solidFill>
              <a:effectLst/>
              <a:latin typeface="inherit"/>
            </a:endParaRPr>
          </a:p>
          <a:p>
            <a:pPr marL="285750" indent="-285750" algn="l" fontAlgn="base">
              <a:lnSpc>
                <a:spcPct val="150000"/>
              </a:lnSpc>
              <a:buFont typeface="Arial" panose="020B0604020202020204" pitchFamily="34" charset="0"/>
              <a:buChar char="•"/>
            </a:pPr>
            <a:r>
              <a:rPr lang="en-US" sz="2400" b="1" i="0" u="none" strike="noStrike" dirty="0">
                <a:solidFill>
                  <a:srgbClr val="060607"/>
                </a:solidFill>
                <a:effectLst/>
                <a:latin typeface="inherit"/>
              </a:rPr>
              <a:t>Sampling Diverse Reasoning Paths</a:t>
            </a:r>
          </a:p>
          <a:p>
            <a:pPr marL="285750" indent="-285750" algn="l" fontAlgn="base">
              <a:lnSpc>
                <a:spcPct val="150000"/>
              </a:lnSpc>
              <a:buFont typeface="Arial" panose="020B0604020202020204" pitchFamily="34" charset="0"/>
              <a:buChar char="•"/>
            </a:pPr>
            <a:r>
              <a:rPr lang="en-US" sz="2400" b="1" i="0" u="none" strike="noStrike" dirty="0">
                <a:solidFill>
                  <a:srgbClr val="060607"/>
                </a:solidFill>
                <a:effectLst/>
                <a:latin typeface="inherit"/>
              </a:rPr>
              <a:t>Majority Voting</a:t>
            </a:r>
            <a:endParaRPr lang="en-US" sz="2400" dirty="0"/>
          </a:p>
        </p:txBody>
      </p:sp>
      <p:sp>
        <p:nvSpPr>
          <p:cNvPr id="7" name="TextBox 6">
            <a:extLst>
              <a:ext uri="{FF2B5EF4-FFF2-40B4-BE49-F238E27FC236}">
                <a16:creationId xmlns:a16="http://schemas.microsoft.com/office/drawing/2014/main" id="{E8E32041-C0FE-F509-E078-BB8A583593D5}"/>
              </a:ext>
            </a:extLst>
          </p:cNvPr>
          <p:cNvSpPr txBox="1"/>
          <p:nvPr/>
        </p:nvSpPr>
        <p:spPr>
          <a:xfrm>
            <a:off x="6096000" y="969904"/>
            <a:ext cx="5819030" cy="5632311"/>
          </a:xfrm>
          <a:prstGeom prst="rect">
            <a:avLst/>
          </a:prstGeom>
          <a:noFill/>
        </p:spPr>
        <p:txBody>
          <a:bodyPr wrap="square">
            <a:spAutoFit/>
          </a:bodyPr>
          <a:lstStyle/>
          <a:p>
            <a:r>
              <a:rPr lang="en-US" sz="2400" dirty="0"/>
              <a:t>Prompt example: </a:t>
            </a:r>
          </a:p>
          <a:p>
            <a:endParaRPr lang="en-US" sz="2400" dirty="0"/>
          </a:p>
          <a:p>
            <a:r>
              <a:rPr lang="en-US" sz="2400" dirty="0"/>
              <a:t>Janet’s ducks lay 16 eggs per day. She eats three for breakfast every morning and bakes muffins for her friends every day with four. She sells the remainder for $2 per egg. How much does she make every day? </a:t>
            </a:r>
          </a:p>
          <a:p>
            <a:endParaRPr lang="en-US" sz="2400" dirty="0"/>
          </a:p>
          <a:p>
            <a:r>
              <a:rPr lang="en-US" sz="2400" dirty="0"/>
              <a:t>Your Task:</a:t>
            </a:r>
          </a:p>
          <a:p>
            <a:pPr marL="285750" indent="-285750">
              <a:buFontTx/>
              <a:buChar char="-"/>
            </a:pPr>
            <a:r>
              <a:rPr lang="en-US" sz="2400" dirty="0"/>
              <a:t>Use the chain of thought to break down the cost calculation. </a:t>
            </a:r>
          </a:p>
          <a:p>
            <a:pPr marL="285750" indent="-285750">
              <a:buFontTx/>
              <a:buChar char="-"/>
            </a:pPr>
            <a:r>
              <a:rPr lang="en-US" sz="2400" dirty="0"/>
              <a:t>Sample multiple reasoning paths. </a:t>
            </a:r>
          </a:p>
          <a:p>
            <a:pPr marL="285750" indent="-285750">
              <a:buFontTx/>
              <a:buChar char="-"/>
            </a:pPr>
            <a:r>
              <a:rPr lang="en-US" sz="2400" dirty="0"/>
              <a:t>Determine the most consistent calculation across different samples.</a:t>
            </a:r>
          </a:p>
        </p:txBody>
      </p:sp>
    </p:spTree>
    <p:extLst>
      <p:ext uri="{BB962C8B-B14F-4D97-AF65-F5344CB8AC3E}">
        <p14:creationId xmlns:p14="http://schemas.microsoft.com/office/powerpoint/2010/main" val="2498311079"/>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3AB61-9331-F96E-93C3-0A68074417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39FF35-4FF6-6B14-C3CE-8FED737B50F4}"/>
              </a:ext>
            </a:extLst>
          </p:cNvPr>
          <p:cNvSpPr txBox="1"/>
          <p:nvPr/>
        </p:nvSpPr>
        <p:spPr>
          <a:xfrm>
            <a:off x="545572" y="100616"/>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30CBBDCC-A4DF-7D30-AE4E-BCC527BBD6B3}"/>
              </a:ext>
            </a:extLst>
          </p:cNvPr>
          <p:cNvSpPr txBox="1"/>
          <p:nvPr/>
        </p:nvSpPr>
        <p:spPr>
          <a:xfrm>
            <a:off x="545572" y="969904"/>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Self-Consistency Prompting</a:t>
            </a:r>
          </a:p>
        </p:txBody>
      </p:sp>
      <p:pic>
        <p:nvPicPr>
          <p:cNvPr id="5" name="Picture 4" descr="A diagram of a language model&#10;&#10;AI-generated content may be incorrect.">
            <a:extLst>
              <a:ext uri="{FF2B5EF4-FFF2-40B4-BE49-F238E27FC236}">
                <a16:creationId xmlns:a16="http://schemas.microsoft.com/office/drawing/2014/main" id="{D51A5BFB-0C73-BB1E-EC9F-C2D5F951B7FA}"/>
              </a:ext>
            </a:extLst>
          </p:cNvPr>
          <p:cNvPicPr>
            <a:picLocks noChangeAspect="1"/>
          </p:cNvPicPr>
          <p:nvPr/>
        </p:nvPicPr>
        <p:blipFill>
          <a:blip r:embed="rId2"/>
          <a:stretch>
            <a:fillRect/>
          </a:stretch>
        </p:blipFill>
        <p:spPr>
          <a:xfrm>
            <a:off x="447803" y="1501522"/>
            <a:ext cx="10629073" cy="4786544"/>
          </a:xfrm>
          <a:prstGeom prst="rect">
            <a:avLst/>
          </a:prstGeom>
        </p:spPr>
      </p:pic>
      <p:sp>
        <p:nvSpPr>
          <p:cNvPr id="8" name="TextBox 7">
            <a:extLst>
              <a:ext uri="{FF2B5EF4-FFF2-40B4-BE49-F238E27FC236}">
                <a16:creationId xmlns:a16="http://schemas.microsoft.com/office/drawing/2014/main" id="{A0E2A476-D75E-6A68-54E0-62221F981A5D}"/>
              </a:ext>
            </a:extLst>
          </p:cNvPr>
          <p:cNvSpPr txBox="1"/>
          <p:nvPr/>
        </p:nvSpPr>
        <p:spPr>
          <a:xfrm>
            <a:off x="739036" y="6388052"/>
            <a:ext cx="4321696" cy="369332"/>
          </a:xfrm>
          <a:prstGeom prst="rect">
            <a:avLst/>
          </a:prstGeom>
          <a:noFill/>
        </p:spPr>
        <p:txBody>
          <a:bodyPr wrap="none" rtlCol="0">
            <a:spAutoFit/>
          </a:bodyPr>
          <a:lstStyle/>
          <a:p>
            <a:r>
              <a:rPr lang="en-US" dirty="0"/>
              <a:t>Pic from: https://</a:t>
            </a:r>
            <a:r>
              <a:rPr lang="en-US" dirty="0" err="1"/>
              <a:t>arxiv.org</a:t>
            </a:r>
            <a:r>
              <a:rPr lang="en-US" dirty="0"/>
              <a:t>/pdf/2203.11171</a:t>
            </a:r>
          </a:p>
        </p:txBody>
      </p:sp>
    </p:spTree>
    <p:extLst>
      <p:ext uri="{BB962C8B-B14F-4D97-AF65-F5344CB8AC3E}">
        <p14:creationId xmlns:p14="http://schemas.microsoft.com/office/powerpoint/2010/main" val="2231416742"/>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33B3-00B6-9FE5-1B68-3331D0EE79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A103E9-A6DD-3428-8BD8-5C7ECB54B864}"/>
              </a:ext>
            </a:extLst>
          </p:cNvPr>
          <p:cNvSpPr txBox="1"/>
          <p:nvPr/>
        </p:nvSpPr>
        <p:spPr>
          <a:xfrm>
            <a:off x="545572" y="100616"/>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F98D2983-E3EB-EB2A-0A9A-1D34DFC8DC62}"/>
              </a:ext>
            </a:extLst>
          </p:cNvPr>
          <p:cNvSpPr txBox="1"/>
          <p:nvPr/>
        </p:nvSpPr>
        <p:spPr>
          <a:xfrm>
            <a:off x="545572" y="969904"/>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Self-Consistency Prompting</a:t>
            </a:r>
          </a:p>
        </p:txBody>
      </p:sp>
      <p:sp>
        <p:nvSpPr>
          <p:cNvPr id="8" name="TextBox 7">
            <a:extLst>
              <a:ext uri="{FF2B5EF4-FFF2-40B4-BE49-F238E27FC236}">
                <a16:creationId xmlns:a16="http://schemas.microsoft.com/office/drawing/2014/main" id="{39B9046E-EA00-59DE-EC9E-75F3CB7A8069}"/>
              </a:ext>
            </a:extLst>
          </p:cNvPr>
          <p:cNvSpPr txBox="1"/>
          <p:nvPr/>
        </p:nvSpPr>
        <p:spPr>
          <a:xfrm>
            <a:off x="739036" y="6388052"/>
            <a:ext cx="4321696" cy="369332"/>
          </a:xfrm>
          <a:prstGeom prst="rect">
            <a:avLst/>
          </a:prstGeom>
          <a:noFill/>
        </p:spPr>
        <p:txBody>
          <a:bodyPr wrap="none" rtlCol="0">
            <a:spAutoFit/>
          </a:bodyPr>
          <a:lstStyle/>
          <a:p>
            <a:r>
              <a:rPr lang="en-US" dirty="0"/>
              <a:t>Pic from: https://</a:t>
            </a:r>
            <a:r>
              <a:rPr lang="en-US" dirty="0" err="1"/>
              <a:t>arxiv.org</a:t>
            </a:r>
            <a:r>
              <a:rPr lang="en-US" dirty="0"/>
              <a:t>/pdf/2203.11171</a:t>
            </a:r>
          </a:p>
        </p:txBody>
      </p:sp>
      <p:pic>
        <p:nvPicPr>
          <p:cNvPr id="4" name="Picture 3" descr="A table with numbers and text&#10;&#10;AI-generated content may be incorrect.">
            <a:extLst>
              <a:ext uri="{FF2B5EF4-FFF2-40B4-BE49-F238E27FC236}">
                <a16:creationId xmlns:a16="http://schemas.microsoft.com/office/drawing/2014/main" id="{A7251149-5C18-5155-6889-611645821802}"/>
              </a:ext>
            </a:extLst>
          </p:cNvPr>
          <p:cNvPicPr>
            <a:picLocks noChangeAspect="1"/>
          </p:cNvPicPr>
          <p:nvPr/>
        </p:nvPicPr>
        <p:blipFill>
          <a:blip r:embed="rId2"/>
          <a:srcRect t="5726"/>
          <a:stretch/>
        </p:blipFill>
        <p:spPr>
          <a:xfrm>
            <a:off x="641103" y="2362412"/>
            <a:ext cx="10909793" cy="2059276"/>
          </a:xfrm>
          <a:prstGeom prst="rect">
            <a:avLst/>
          </a:prstGeom>
        </p:spPr>
      </p:pic>
    </p:spTree>
    <p:extLst>
      <p:ext uri="{BB962C8B-B14F-4D97-AF65-F5344CB8AC3E}">
        <p14:creationId xmlns:p14="http://schemas.microsoft.com/office/powerpoint/2010/main" val="1073399280"/>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1BEC0-81ED-4965-22DC-2C7DD9E793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4AF4F8-96B5-B558-E8B2-2A527D76EEE0}"/>
              </a:ext>
            </a:extLst>
          </p:cNvPr>
          <p:cNvSpPr txBox="1"/>
          <p:nvPr/>
        </p:nvSpPr>
        <p:spPr>
          <a:xfrm>
            <a:off x="545572" y="100616"/>
            <a:ext cx="12197587" cy="707886"/>
          </a:xfrm>
          <a:prstGeom prst="rect">
            <a:avLst/>
          </a:prstGeom>
          <a:noFill/>
        </p:spPr>
        <p:txBody>
          <a:bodyPr wrap="square" rtlCol="0">
            <a:spAutoFit/>
          </a:bodyPr>
          <a:lstStyle/>
          <a:p>
            <a:r>
              <a:rPr lang="en-US" altLang="zh-CN" sz="4000" dirty="0">
                <a:sym typeface="+mn-ea"/>
              </a:rPr>
              <a:t>Prompt Skills</a:t>
            </a:r>
          </a:p>
        </p:txBody>
      </p:sp>
      <p:sp>
        <p:nvSpPr>
          <p:cNvPr id="6" name="TextBox 5">
            <a:extLst>
              <a:ext uri="{FF2B5EF4-FFF2-40B4-BE49-F238E27FC236}">
                <a16:creationId xmlns:a16="http://schemas.microsoft.com/office/drawing/2014/main" id="{4B15896B-704E-7D80-3195-56C73A870BFC}"/>
              </a:ext>
            </a:extLst>
          </p:cNvPr>
          <p:cNvSpPr txBox="1"/>
          <p:nvPr/>
        </p:nvSpPr>
        <p:spPr>
          <a:xfrm>
            <a:off x="545572" y="819592"/>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Self-Consistency Prompting</a:t>
            </a:r>
          </a:p>
        </p:txBody>
      </p:sp>
      <p:sp>
        <p:nvSpPr>
          <p:cNvPr id="4" name="TextBox 3">
            <a:extLst>
              <a:ext uri="{FF2B5EF4-FFF2-40B4-BE49-F238E27FC236}">
                <a16:creationId xmlns:a16="http://schemas.microsoft.com/office/drawing/2014/main" id="{DD80F644-F9EF-0EBC-7A10-AB758529B823}"/>
              </a:ext>
            </a:extLst>
          </p:cNvPr>
          <p:cNvSpPr txBox="1"/>
          <p:nvPr/>
        </p:nvSpPr>
        <p:spPr>
          <a:xfrm>
            <a:off x="545571" y="1540700"/>
            <a:ext cx="7170461" cy="4470134"/>
          </a:xfrm>
          <a:prstGeom prst="rect">
            <a:avLst/>
          </a:prstGeom>
          <a:noFill/>
        </p:spPr>
        <p:txBody>
          <a:bodyPr wrap="square" rtlCol="0">
            <a:spAutoFit/>
          </a:bodyPr>
          <a:lstStyle/>
          <a:p>
            <a:pPr marL="285750" indent="-285750" algn="l" fontAlgn="base">
              <a:lnSpc>
                <a:spcPct val="150000"/>
              </a:lnSpc>
              <a:buFont typeface="Arial" panose="020B0604020202020204" pitchFamily="34" charset="0"/>
              <a:buChar char="•"/>
            </a:pPr>
            <a:r>
              <a:rPr lang="en-US" sz="2400" b="1" i="0" u="none" strike="noStrike" dirty="0">
                <a:solidFill>
                  <a:schemeClr val="bg2">
                    <a:lumMod val="75000"/>
                  </a:schemeClr>
                </a:solidFill>
                <a:effectLst/>
                <a:latin typeface="inherit"/>
              </a:rPr>
              <a:t>Chain-of-Thought Prompting</a:t>
            </a:r>
            <a:endParaRPr lang="en-US" sz="2400" b="0" i="0" u="none" strike="noStrike" dirty="0">
              <a:solidFill>
                <a:schemeClr val="bg2">
                  <a:lumMod val="75000"/>
                </a:schemeClr>
              </a:solidFill>
              <a:effectLst/>
              <a:latin typeface="inherit"/>
            </a:endParaRPr>
          </a:p>
          <a:p>
            <a:pPr marL="285750" indent="-285750" algn="l" fontAlgn="base">
              <a:lnSpc>
                <a:spcPct val="150000"/>
              </a:lnSpc>
              <a:buFont typeface="Arial" panose="020B0604020202020204" pitchFamily="34" charset="0"/>
              <a:buChar char="•"/>
            </a:pPr>
            <a:r>
              <a:rPr lang="en-US" sz="2400" b="1" i="0" u="sng" strike="noStrike" dirty="0">
                <a:solidFill>
                  <a:srgbClr val="060607"/>
                </a:solidFill>
                <a:effectLst/>
                <a:latin typeface="inherit"/>
              </a:rPr>
              <a:t>Sampling Diverse Reasoning Paths</a:t>
            </a:r>
          </a:p>
          <a:p>
            <a:pPr marL="742950" lvl="1" indent="-285750" fontAlgn="base">
              <a:lnSpc>
                <a:spcPct val="150000"/>
              </a:lnSpc>
              <a:buFont typeface="Arial" panose="020B0604020202020204" pitchFamily="34" charset="0"/>
              <a:buChar char="•"/>
            </a:pPr>
            <a:r>
              <a:rPr lang="en-US" sz="2400" b="1" dirty="0">
                <a:solidFill>
                  <a:srgbClr val="060607"/>
                </a:solidFill>
                <a:latin typeface="inherit"/>
              </a:rPr>
              <a:t>Direct ask</a:t>
            </a:r>
          </a:p>
          <a:p>
            <a:pPr marL="742950" lvl="1" indent="-285750" fontAlgn="base">
              <a:lnSpc>
                <a:spcPct val="150000"/>
              </a:lnSpc>
              <a:buFont typeface="Arial" panose="020B0604020202020204" pitchFamily="34" charset="0"/>
              <a:buChar char="•"/>
            </a:pPr>
            <a:r>
              <a:rPr lang="en-US" sz="2400" b="1" dirty="0">
                <a:solidFill>
                  <a:srgbClr val="060607"/>
                </a:solidFill>
                <a:latin typeface="inherit"/>
              </a:rPr>
              <a:t>Using API</a:t>
            </a:r>
          </a:p>
          <a:p>
            <a:pPr marL="1200150" lvl="2" indent="-285750" fontAlgn="base">
              <a:lnSpc>
                <a:spcPct val="150000"/>
              </a:lnSpc>
              <a:buFont typeface="Arial" panose="020B0604020202020204" pitchFamily="34" charset="0"/>
              <a:buChar char="•"/>
            </a:pPr>
            <a:r>
              <a:rPr lang="en-US" sz="2400" b="1" i="0" u="none" strike="noStrike" dirty="0">
                <a:solidFill>
                  <a:srgbClr val="060607"/>
                </a:solidFill>
                <a:effectLst/>
                <a:latin typeface="-apple-system"/>
              </a:rPr>
              <a:t>Temperature Sampling</a:t>
            </a:r>
          </a:p>
          <a:p>
            <a:pPr marL="1200150" lvl="2" indent="-285750" fontAlgn="base">
              <a:lnSpc>
                <a:spcPct val="150000"/>
              </a:lnSpc>
              <a:buFont typeface="Arial" panose="020B0604020202020204" pitchFamily="34" charset="0"/>
              <a:buChar char="•"/>
            </a:pPr>
            <a:r>
              <a:rPr lang="en-US" sz="2400" b="1" i="0" u="none" strike="noStrike" dirty="0">
                <a:solidFill>
                  <a:srgbClr val="060607"/>
                </a:solidFill>
                <a:effectLst/>
                <a:latin typeface="-apple-system"/>
              </a:rPr>
              <a:t>Top-k Sampling</a:t>
            </a:r>
          </a:p>
          <a:p>
            <a:pPr marL="1200150" lvl="2" indent="-285750" fontAlgn="base">
              <a:lnSpc>
                <a:spcPct val="150000"/>
              </a:lnSpc>
              <a:buFont typeface="Arial" panose="020B0604020202020204" pitchFamily="34" charset="0"/>
              <a:buChar char="•"/>
            </a:pPr>
            <a:r>
              <a:rPr lang="en-US" sz="2400" b="1" i="0" u="none" strike="noStrike" dirty="0">
                <a:solidFill>
                  <a:srgbClr val="060607"/>
                </a:solidFill>
                <a:effectLst/>
                <a:latin typeface="-apple-system"/>
              </a:rPr>
              <a:t>Nucleus Sampling (Top-p Sampling)</a:t>
            </a:r>
            <a:endParaRPr lang="en-US" sz="2400" b="1" i="0" strike="noStrike" dirty="0">
              <a:solidFill>
                <a:srgbClr val="060607"/>
              </a:solidFill>
              <a:effectLst/>
              <a:latin typeface="inherit"/>
            </a:endParaRPr>
          </a:p>
          <a:p>
            <a:pPr marL="285750" indent="-285750" algn="l" fontAlgn="base">
              <a:lnSpc>
                <a:spcPct val="150000"/>
              </a:lnSpc>
              <a:buFont typeface="Arial" panose="020B0604020202020204" pitchFamily="34" charset="0"/>
              <a:buChar char="•"/>
            </a:pPr>
            <a:r>
              <a:rPr lang="en-US" sz="2400" b="1" i="0" u="none" strike="noStrike" dirty="0">
                <a:solidFill>
                  <a:schemeClr val="bg2">
                    <a:lumMod val="75000"/>
                  </a:schemeClr>
                </a:solidFill>
                <a:effectLst/>
                <a:latin typeface="inherit"/>
              </a:rPr>
              <a:t>Majority Voting</a:t>
            </a:r>
            <a:endParaRPr lang="en-US" sz="2400" dirty="0">
              <a:solidFill>
                <a:schemeClr val="bg2">
                  <a:lumMod val="75000"/>
                </a:schemeClr>
              </a:solidFill>
            </a:endParaRPr>
          </a:p>
        </p:txBody>
      </p:sp>
    </p:spTree>
    <p:extLst>
      <p:ext uri="{BB962C8B-B14F-4D97-AF65-F5344CB8AC3E}">
        <p14:creationId xmlns:p14="http://schemas.microsoft.com/office/powerpoint/2010/main" val="3799368917"/>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6283C-9EDF-3C94-C85C-F4F7B91EA9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F3DAFF-A733-D508-733C-E69DC414DBDD}"/>
              </a:ext>
            </a:extLst>
          </p:cNvPr>
          <p:cNvSpPr txBox="1"/>
          <p:nvPr/>
        </p:nvSpPr>
        <p:spPr>
          <a:xfrm>
            <a:off x="545572" y="100616"/>
            <a:ext cx="12197587" cy="3170099"/>
          </a:xfrm>
          <a:prstGeom prst="rect">
            <a:avLst/>
          </a:prstGeom>
          <a:noFill/>
        </p:spPr>
        <p:txBody>
          <a:bodyPr wrap="square" rtlCol="0">
            <a:spAutoFit/>
          </a:bodyPr>
          <a:lstStyle/>
          <a:p>
            <a:r>
              <a:rPr lang="en-US" altLang="zh-CN" sz="4000" dirty="0">
                <a:sym typeface="+mn-ea"/>
              </a:rPr>
              <a:t>Prompt Skills: Sampling Diverse Paths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5" name="Picture 4" descr="A math equations and equations&#10;&#10;AI-generated content may be incorrect.">
            <a:extLst>
              <a:ext uri="{FF2B5EF4-FFF2-40B4-BE49-F238E27FC236}">
                <a16:creationId xmlns:a16="http://schemas.microsoft.com/office/drawing/2014/main" id="{F542643D-A279-DB05-B38A-6DFB2456593B}"/>
              </a:ext>
            </a:extLst>
          </p:cNvPr>
          <p:cNvPicPr>
            <a:picLocks noChangeAspect="1"/>
          </p:cNvPicPr>
          <p:nvPr/>
        </p:nvPicPr>
        <p:blipFill>
          <a:blip r:embed="rId2"/>
          <a:stretch>
            <a:fillRect/>
          </a:stretch>
        </p:blipFill>
        <p:spPr>
          <a:xfrm>
            <a:off x="424720" y="1266272"/>
            <a:ext cx="11221708" cy="5301595"/>
          </a:xfrm>
          <a:prstGeom prst="rect">
            <a:avLst/>
          </a:prstGeom>
        </p:spPr>
      </p:pic>
      <p:sp>
        <p:nvSpPr>
          <p:cNvPr id="9" name="TextBox 8">
            <a:extLst>
              <a:ext uri="{FF2B5EF4-FFF2-40B4-BE49-F238E27FC236}">
                <a16:creationId xmlns:a16="http://schemas.microsoft.com/office/drawing/2014/main" id="{01357685-85AD-4FED-C938-2C97B2EDB566}"/>
              </a:ext>
            </a:extLst>
          </p:cNvPr>
          <p:cNvSpPr txBox="1"/>
          <p:nvPr/>
        </p:nvSpPr>
        <p:spPr>
          <a:xfrm>
            <a:off x="545572" y="819592"/>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Temperature Sampling</a:t>
            </a:r>
          </a:p>
        </p:txBody>
      </p:sp>
    </p:spTree>
    <p:extLst>
      <p:ext uri="{BB962C8B-B14F-4D97-AF65-F5344CB8AC3E}">
        <p14:creationId xmlns:p14="http://schemas.microsoft.com/office/powerpoint/2010/main" val="542707461"/>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A927-ADE5-8D28-28D9-648B862236B8}"/>
            </a:ext>
          </a:extLst>
        </p:cNvPr>
        <p:cNvGrpSpPr/>
        <p:nvPr/>
      </p:nvGrpSpPr>
      <p:grpSpPr>
        <a:xfrm>
          <a:off x="0" y="0"/>
          <a:ext cx="0" cy="0"/>
          <a:chOff x="0" y="0"/>
          <a:chExt cx="0" cy="0"/>
        </a:xfrm>
      </p:grpSpPr>
      <p:pic>
        <p:nvPicPr>
          <p:cNvPr id="8" name="Picture 7" descr="A white background with black text&#10;&#10;AI-generated content may be incorrect.">
            <a:extLst>
              <a:ext uri="{FF2B5EF4-FFF2-40B4-BE49-F238E27FC236}">
                <a16:creationId xmlns:a16="http://schemas.microsoft.com/office/drawing/2014/main" id="{956D2770-946C-1C3C-86F0-6AABAC76EE12}"/>
              </a:ext>
            </a:extLst>
          </p:cNvPr>
          <p:cNvPicPr>
            <a:picLocks noChangeAspect="1"/>
          </p:cNvPicPr>
          <p:nvPr/>
        </p:nvPicPr>
        <p:blipFill>
          <a:blip r:embed="rId2"/>
          <a:stretch>
            <a:fillRect/>
          </a:stretch>
        </p:blipFill>
        <p:spPr>
          <a:xfrm>
            <a:off x="545572" y="1924275"/>
            <a:ext cx="11640071" cy="3998800"/>
          </a:xfrm>
          <a:prstGeom prst="rect">
            <a:avLst/>
          </a:prstGeom>
        </p:spPr>
      </p:pic>
      <p:sp>
        <p:nvSpPr>
          <p:cNvPr id="2" name="TextBox 1">
            <a:extLst>
              <a:ext uri="{FF2B5EF4-FFF2-40B4-BE49-F238E27FC236}">
                <a16:creationId xmlns:a16="http://schemas.microsoft.com/office/drawing/2014/main" id="{C5E2FC8B-FF7E-BCC1-0D73-89EE49E5EB49}"/>
              </a:ext>
            </a:extLst>
          </p:cNvPr>
          <p:cNvSpPr txBox="1"/>
          <p:nvPr/>
        </p:nvSpPr>
        <p:spPr>
          <a:xfrm>
            <a:off x="545572" y="317548"/>
            <a:ext cx="12197587" cy="707886"/>
          </a:xfrm>
          <a:prstGeom prst="rect">
            <a:avLst/>
          </a:prstGeom>
          <a:noFill/>
        </p:spPr>
        <p:txBody>
          <a:bodyPr wrap="square" rtlCol="0">
            <a:spAutoFit/>
          </a:bodyPr>
          <a:lstStyle/>
          <a:p>
            <a:r>
              <a:rPr lang="en-US" altLang="zh-CN" sz="4000" dirty="0">
                <a:sym typeface="+mn-ea"/>
              </a:rPr>
              <a:t>Prompt Skills: Sampling Diverse Paths</a:t>
            </a:r>
          </a:p>
        </p:txBody>
      </p:sp>
      <p:sp>
        <p:nvSpPr>
          <p:cNvPr id="4" name="TextBox 3">
            <a:extLst>
              <a:ext uri="{FF2B5EF4-FFF2-40B4-BE49-F238E27FC236}">
                <a16:creationId xmlns:a16="http://schemas.microsoft.com/office/drawing/2014/main" id="{28E087A6-A2A8-27FE-0513-E26B966BD23D}"/>
              </a:ext>
            </a:extLst>
          </p:cNvPr>
          <p:cNvSpPr txBox="1"/>
          <p:nvPr/>
        </p:nvSpPr>
        <p:spPr>
          <a:xfrm>
            <a:off x="545572" y="1213244"/>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Temperature Sampling</a:t>
            </a:r>
          </a:p>
        </p:txBody>
      </p:sp>
    </p:spTree>
    <p:extLst>
      <p:ext uri="{BB962C8B-B14F-4D97-AF65-F5344CB8AC3E}">
        <p14:creationId xmlns:p14="http://schemas.microsoft.com/office/powerpoint/2010/main" val="3491177386"/>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AFB94-9F7E-D63F-5391-4E54F1F3D5A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C6AB05-2415-A5B6-EC15-61DF6C65D5FA}"/>
              </a:ext>
            </a:extLst>
          </p:cNvPr>
          <p:cNvPicPr>
            <a:picLocks noChangeAspect="1"/>
          </p:cNvPicPr>
          <p:nvPr/>
        </p:nvPicPr>
        <p:blipFill>
          <a:blip r:embed="rId2"/>
          <a:stretch>
            <a:fillRect/>
          </a:stretch>
        </p:blipFill>
        <p:spPr>
          <a:xfrm>
            <a:off x="545572" y="1513096"/>
            <a:ext cx="10115466" cy="5344904"/>
          </a:xfrm>
          <a:prstGeom prst="rect">
            <a:avLst/>
          </a:prstGeom>
        </p:spPr>
      </p:pic>
      <p:sp>
        <p:nvSpPr>
          <p:cNvPr id="2" name="TextBox 1">
            <a:extLst>
              <a:ext uri="{FF2B5EF4-FFF2-40B4-BE49-F238E27FC236}">
                <a16:creationId xmlns:a16="http://schemas.microsoft.com/office/drawing/2014/main" id="{F597A372-7665-3896-7638-09FF6042C47A}"/>
              </a:ext>
            </a:extLst>
          </p:cNvPr>
          <p:cNvSpPr txBox="1"/>
          <p:nvPr/>
        </p:nvSpPr>
        <p:spPr>
          <a:xfrm>
            <a:off x="545572" y="317548"/>
            <a:ext cx="12197587" cy="707886"/>
          </a:xfrm>
          <a:prstGeom prst="rect">
            <a:avLst/>
          </a:prstGeom>
          <a:noFill/>
        </p:spPr>
        <p:txBody>
          <a:bodyPr wrap="square" rtlCol="0">
            <a:spAutoFit/>
          </a:bodyPr>
          <a:lstStyle/>
          <a:p>
            <a:r>
              <a:rPr lang="en-US" altLang="zh-CN" sz="4000" dirty="0">
                <a:sym typeface="+mn-ea"/>
              </a:rPr>
              <a:t>Prompt Skills: Sampling Diverse Paths</a:t>
            </a:r>
          </a:p>
        </p:txBody>
      </p:sp>
      <p:sp>
        <p:nvSpPr>
          <p:cNvPr id="5" name="TextBox 4">
            <a:extLst>
              <a:ext uri="{FF2B5EF4-FFF2-40B4-BE49-F238E27FC236}">
                <a16:creationId xmlns:a16="http://schemas.microsoft.com/office/drawing/2014/main" id="{A615D91F-D18D-DCD1-4DAD-5ECE24954093}"/>
              </a:ext>
            </a:extLst>
          </p:cNvPr>
          <p:cNvSpPr txBox="1"/>
          <p:nvPr/>
        </p:nvSpPr>
        <p:spPr>
          <a:xfrm>
            <a:off x="545572" y="1025434"/>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Temperature Sampling</a:t>
            </a:r>
          </a:p>
        </p:txBody>
      </p:sp>
    </p:spTree>
    <p:extLst>
      <p:ext uri="{BB962C8B-B14F-4D97-AF65-F5344CB8AC3E}">
        <p14:creationId xmlns:p14="http://schemas.microsoft.com/office/powerpoint/2010/main" val="671767850"/>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123D0-E4FA-60D5-E40D-2229C0B54E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362D39-BFEA-CDB5-9613-D32C6B59B31F}"/>
              </a:ext>
            </a:extLst>
          </p:cNvPr>
          <p:cNvSpPr txBox="1"/>
          <p:nvPr/>
        </p:nvSpPr>
        <p:spPr>
          <a:xfrm>
            <a:off x="545572" y="317548"/>
            <a:ext cx="12197587" cy="707886"/>
          </a:xfrm>
          <a:prstGeom prst="rect">
            <a:avLst/>
          </a:prstGeom>
          <a:noFill/>
        </p:spPr>
        <p:txBody>
          <a:bodyPr wrap="square" rtlCol="0">
            <a:spAutoFit/>
          </a:bodyPr>
          <a:lstStyle/>
          <a:p>
            <a:r>
              <a:rPr lang="en-US" altLang="zh-CN" sz="4000" dirty="0">
                <a:sym typeface="+mn-ea"/>
              </a:rPr>
              <a:t>Prompt Skills: Sampling Diverse Paths</a:t>
            </a:r>
          </a:p>
        </p:txBody>
      </p:sp>
      <p:pic>
        <p:nvPicPr>
          <p:cNvPr id="5" name="Picture 4" descr="A screenshot of a white paper&#10;&#10;AI-generated content may be incorrect.">
            <a:extLst>
              <a:ext uri="{FF2B5EF4-FFF2-40B4-BE49-F238E27FC236}">
                <a16:creationId xmlns:a16="http://schemas.microsoft.com/office/drawing/2014/main" id="{376D4091-0108-41A6-3CD4-32A2B41D2656}"/>
              </a:ext>
            </a:extLst>
          </p:cNvPr>
          <p:cNvPicPr>
            <a:picLocks noChangeAspect="1"/>
          </p:cNvPicPr>
          <p:nvPr/>
        </p:nvPicPr>
        <p:blipFill>
          <a:blip r:embed="rId2"/>
          <a:stretch>
            <a:fillRect/>
          </a:stretch>
        </p:blipFill>
        <p:spPr>
          <a:xfrm>
            <a:off x="606813" y="1535100"/>
            <a:ext cx="10978373" cy="5144573"/>
          </a:xfrm>
          <a:prstGeom prst="rect">
            <a:avLst/>
          </a:prstGeom>
        </p:spPr>
      </p:pic>
      <p:sp>
        <p:nvSpPr>
          <p:cNvPr id="6" name="TextBox 5">
            <a:extLst>
              <a:ext uri="{FF2B5EF4-FFF2-40B4-BE49-F238E27FC236}">
                <a16:creationId xmlns:a16="http://schemas.microsoft.com/office/drawing/2014/main" id="{C83C28A4-E9F7-BCA7-CF21-F322D9CC213B}"/>
              </a:ext>
            </a:extLst>
          </p:cNvPr>
          <p:cNvSpPr txBox="1"/>
          <p:nvPr/>
        </p:nvSpPr>
        <p:spPr>
          <a:xfrm>
            <a:off x="545572" y="1011880"/>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Top-k Sampling</a:t>
            </a:r>
          </a:p>
        </p:txBody>
      </p:sp>
    </p:spTree>
    <p:extLst>
      <p:ext uri="{BB962C8B-B14F-4D97-AF65-F5344CB8AC3E}">
        <p14:creationId xmlns:p14="http://schemas.microsoft.com/office/powerpoint/2010/main" val="2089715689"/>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AFC5D-F806-6594-B89E-2A10884543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A45EF8-F9F0-DE43-5E5D-2E3DB9CB963A}"/>
              </a:ext>
            </a:extLst>
          </p:cNvPr>
          <p:cNvSpPr txBox="1"/>
          <p:nvPr/>
        </p:nvSpPr>
        <p:spPr>
          <a:xfrm>
            <a:off x="545572" y="317548"/>
            <a:ext cx="12197587" cy="707886"/>
          </a:xfrm>
          <a:prstGeom prst="rect">
            <a:avLst/>
          </a:prstGeom>
          <a:noFill/>
        </p:spPr>
        <p:txBody>
          <a:bodyPr wrap="square" rtlCol="0">
            <a:spAutoFit/>
          </a:bodyPr>
          <a:lstStyle/>
          <a:p>
            <a:r>
              <a:rPr lang="en-US" altLang="zh-CN" sz="4000" dirty="0">
                <a:sym typeface="+mn-ea"/>
              </a:rPr>
              <a:t>Prompt Skills: Sampling Diverse Paths</a:t>
            </a:r>
          </a:p>
        </p:txBody>
      </p:sp>
      <p:pic>
        <p:nvPicPr>
          <p:cNvPr id="4" name="Picture 3" descr="A screenshot of a white paper with black text&#10;&#10;AI-generated content may be incorrect.">
            <a:extLst>
              <a:ext uri="{FF2B5EF4-FFF2-40B4-BE49-F238E27FC236}">
                <a16:creationId xmlns:a16="http://schemas.microsoft.com/office/drawing/2014/main" id="{302C2551-E29C-75EA-61A4-4D7B8E3E33EF}"/>
              </a:ext>
            </a:extLst>
          </p:cNvPr>
          <p:cNvPicPr>
            <a:picLocks noChangeAspect="1"/>
          </p:cNvPicPr>
          <p:nvPr/>
        </p:nvPicPr>
        <p:blipFill>
          <a:blip r:embed="rId2"/>
          <a:stretch>
            <a:fillRect/>
          </a:stretch>
        </p:blipFill>
        <p:spPr>
          <a:xfrm>
            <a:off x="381519" y="1693264"/>
            <a:ext cx="11652777" cy="5164736"/>
          </a:xfrm>
          <a:prstGeom prst="rect">
            <a:avLst/>
          </a:prstGeom>
        </p:spPr>
      </p:pic>
      <p:sp>
        <p:nvSpPr>
          <p:cNvPr id="6" name="TextBox 5">
            <a:extLst>
              <a:ext uri="{FF2B5EF4-FFF2-40B4-BE49-F238E27FC236}">
                <a16:creationId xmlns:a16="http://schemas.microsoft.com/office/drawing/2014/main" id="{42AD478A-DB1E-B927-D996-BE89B04CFA26}"/>
              </a:ext>
            </a:extLst>
          </p:cNvPr>
          <p:cNvSpPr txBox="1"/>
          <p:nvPr/>
        </p:nvSpPr>
        <p:spPr>
          <a:xfrm>
            <a:off x="545572" y="1097739"/>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Nucleus Sampling (top-p Sampling)</a:t>
            </a:r>
          </a:p>
        </p:txBody>
      </p:sp>
    </p:spTree>
    <p:extLst>
      <p:ext uri="{BB962C8B-B14F-4D97-AF65-F5344CB8AC3E}">
        <p14:creationId xmlns:p14="http://schemas.microsoft.com/office/powerpoint/2010/main" val="999720872"/>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25503-DFF5-9574-CF0D-4C00F39AA8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3F52DD-FA60-8C89-EBC1-550F58E8F35B}"/>
              </a:ext>
            </a:extLst>
          </p:cNvPr>
          <p:cNvSpPr txBox="1"/>
          <p:nvPr/>
        </p:nvSpPr>
        <p:spPr>
          <a:xfrm>
            <a:off x="545572" y="100616"/>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0A2643C4-0823-E74D-F9BE-78149C3ACDE1}"/>
              </a:ext>
            </a:extLst>
          </p:cNvPr>
          <p:cNvSpPr txBox="1"/>
          <p:nvPr/>
        </p:nvSpPr>
        <p:spPr>
          <a:xfrm>
            <a:off x="545572" y="819592"/>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sym typeface="Georgia"/>
              </a:rPr>
              <a:t>Tree of Thoughts (</a:t>
            </a:r>
            <a:r>
              <a:rPr lang="en-US" altLang="zh-CN" sz="2800" dirty="0" err="1">
                <a:sym typeface="Georgia"/>
              </a:rPr>
              <a:t>ToT</a:t>
            </a:r>
            <a:r>
              <a:rPr lang="en-US" altLang="zh-CN" sz="2800" dirty="0">
                <a:sym typeface="Georgia"/>
              </a:rPr>
              <a:t>) Prompting</a:t>
            </a:r>
            <a:endParaRPr lang="en-US" altLang="zh-CN" sz="2800" dirty="0"/>
          </a:p>
        </p:txBody>
      </p:sp>
      <p:pic>
        <p:nvPicPr>
          <p:cNvPr id="5" name="Google Shape;176;p17">
            <a:extLst>
              <a:ext uri="{FF2B5EF4-FFF2-40B4-BE49-F238E27FC236}">
                <a16:creationId xmlns:a16="http://schemas.microsoft.com/office/drawing/2014/main" id="{19CCB11C-A8BD-C826-234D-341AFBF2543B}"/>
              </a:ext>
            </a:extLst>
          </p:cNvPr>
          <p:cNvPicPr preferRelativeResize="0"/>
          <p:nvPr/>
        </p:nvPicPr>
        <p:blipFill rotWithShape="1">
          <a:blip r:embed="rId2">
            <a:alphaModFix/>
          </a:blip>
          <a:srcRect/>
          <a:stretch/>
        </p:blipFill>
        <p:spPr>
          <a:xfrm>
            <a:off x="1" y="1706006"/>
            <a:ext cx="8179496" cy="3843024"/>
          </a:xfrm>
          <a:prstGeom prst="rect">
            <a:avLst/>
          </a:prstGeom>
          <a:noFill/>
          <a:ln>
            <a:noFill/>
          </a:ln>
        </p:spPr>
      </p:pic>
      <p:sp>
        <p:nvSpPr>
          <p:cNvPr id="7" name="TextBox 6">
            <a:extLst>
              <a:ext uri="{FF2B5EF4-FFF2-40B4-BE49-F238E27FC236}">
                <a16:creationId xmlns:a16="http://schemas.microsoft.com/office/drawing/2014/main" id="{2C4F38FC-37F9-81C3-6B41-FEDDDA9A0307}"/>
              </a:ext>
            </a:extLst>
          </p:cNvPr>
          <p:cNvSpPr txBox="1"/>
          <p:nvPr/>
        </p:nvSpPr>
        <p:spPr>
          <a:xfrm>
            <a:off x="8146093" y="1706006"/>
            <a:ext cx="4045907" cy="4401205"/>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NimbusRomNo9L"/>
              </a:rPr>
              <a:t>E</a:t>
            </a:r>
            <a:r>
              <a:rPr lang="en-US" sz="2800" dirty="0">
                <a:effectLst/>
                <a:latin typeface="NimbusRomNo9L"/>
              </a:rPr>
              <a:t>nables exploration over coherent thoughts</a:t>
            </a:r>
            <a:r>
              <a:rPr lang="zh-CN" altLang="en-US" sz="2800" dirty="0">
                <a:effectLst/>
                <a:latin typeface="NimbusRomNo9L"/>
              </a:rPr>
              <a:t> </a:t>
            </a:r>
            <a:r>
              <a:rPr lang="en-US" sz="2800" dirty="0">
                <a:effectLst/>
                <a:latin typeface="NimbusRomNo9L"/>
              </a:rPr>
              <a:t>that serve as intermediate steps toward problem solving. </a:t>
            </a:r>
          </a:p>
          <a:p>
            <a:endParaRPr lang="en-US" sz="2800" dirty="0"/>
          </a:p>
          <a:p>
            <a:pPr marL="285750" indent="-285750">
              <a:buFont typeface="Arial" panose="020B0604020202020204" pitchFamily="34" charset="0"/>
              <a:buChar char="•"/>
            </a:pPr>
            <a:r>
              <a:rPr lang="en-US" altLang="zh-CN" sz="2800" dirty="0">
                <a:effectLst/>
                <a:latin typeface="NimbusRomNo9L"/>
              </a:rPr>
              <a:t>For</a:t>
            </a:r>
            <a:r>
              <a:rPr lang="zh-CN" altLang="en-US" sz="2800" dirty="0">
                <a:effectLst/>
                <a:latin typeface="NimbusRomNo9L"/>
              </a:rPr>
              <a:t> </a:t>
            </a:r>
            <a:r>
              <a:rPr lang="en-US" sz="2800" dirty="0">
                <a:effectLst/>
                <a:latin typeface="NimbusRomNo9L"/>
              </a:rPr>
              <a:t>novel tasks requiring non-trivial planning or search </a:t>
            </a:r>
            <a:endParaRPr lang="en-US" sz="2800" dirty="0"/>
          </a:p>
          <a:p>
            <a:pPr marL="285750" indent="-285750">
              <a:buFont typeface="Arial" panose="020B0604020202020204" pitchFamily="34" charset="0"/>
              <a:buChar char="•"/>
            </a:pPr>
            <a:endParaRPr lang="en-US" sz="2800" dirty="0"/>
          </a:p>
        </p:txBody>
      </p:sp>
      <p:sp>
        <p:nvSpPr>
          <p:cNvPr id="8" name="TextBox 7">
            <a:extLst>
              <a:ext uri="{FF2B5EF4-FFF2-40B4-BE49-F238E27FC236}">
                <a16:creationId xmlns:a16="http://schemas.microsoft.com/office/drawing/2014/main" id="{95AE76F5-13D1-6164-2CBE-E6A06B7815FB}"/>
              </a:ext>
            </a:extLst>
          </p:cNvPr>
          <p:cNvSpPr txBox="1"/>
          <p:nvPr/>
        </p:nvSpPr>
        <p:spPr>
          <a:xfrm>
            <a:off x="1706415" y="6488668"/>
            <a:ext cx="3387081" cy="369332"/>
          </a:xfrm>
          <a:prstGeom prst="rect">
            <a:avLst/>
          </a:prstGeom>
          <a:noFill/>
        </p:spPr>
        <p:txBody>
          <a:bodyPr wrap="none" rtlCol="0">
            <a:spAutoFit/>
          </a:bodyPr>
          <a:lstStyle/>
          <a:p>
            <a:r>
              <a:rPr lang="en-US" altLang="zh-CN" dirty="0"/>
              <a:t>https://</a:t>
            </a:r>
            <a:r>
              <a:rPr lang="en-US" altLang="zh-CN" dirty="0" err="1"/>
              <a:t>arxiv.org</a:t>
            </a:r>
            <a:r>
              <a:rPr lang="en-US" altLang="zh-CN" dirty="0"/>
              <a:t>/pdf/2305.10601</a:t>
            </a:r>
            <a:endParaRPr lang="en-US" dirty="0"/>
          </a:p>
        </p:txBody>
      </p:sp>
    </p:spTree>
    <p:extLst>
      <p:ext uri="{BB962C8B-B14F-4D97-AF65-F5344CB8AC3E}">
        <p14:creationId xmlns:p14="http://schemas.microsoft.com/office/powerpoint/2010/main" val="2375385475"/>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66780A-8F0E-A1DD-C9E6-52F38207814E}"/>
              </a:ext>
            </a:extLst>
          </p:cNvPr>
          <p:cNvSpPr txBox="1"/>
          <p:nvPr/>
        </p:nvSpPr>
        <p:spPr>
          <a:xfrm>
            <a:off x="821607" y="2949796"/>
            <a:ext cx="10548785" cy="707886"/>
          </a:xfrm>
          <a:prstGeom prst="rect">
            <a:avLst/>
          </a:prstGeom>
          <a:noFill/>
        </p:spPr>
        <p:txBody>
          <a:bodyPr wrap="none" rtlCol="0">
            <a:spAutoFit/>
          </a:bodyPr>
          <a:lstStyle/>
          <a:p>
            <a:r>
              <a:rPr lang="en-US" sz="4000" dirty="0"/>
              <a:t>Recap, Quiz and Tech Question / Project Idea 1 </a:t>
            </a:r>
          </a:p>
        </p:txBody>
      </p:sp>
    </p:spTree>
    <p:extLst>
      <p:ext uri="{BB962C8B-B14F-4D97-AF65-F5344CB8AC3E}">
        <p14:creationId xmlns:p14="http://schemas.microsoft.com/office/powerpoint/2010/main" val="3644713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2CBB2-A599-FF21-CF55-7748BA878F9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BB3D0C-940A-0B9E-6956-52ED011FC5B0}"/>
              </a:ext>
            </a:extLst>
          </p:cNvPr>
          <p:cNvSpPr txBox="1"/>
          <p:nvPr/>
        </p:nvSpPr>
        <p:spPr>
          <a:xfrm>
            <a:off x="545572" y="100616"/>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561219D8-E1D2-8CFD-4F51-62A4DF8641D6}"/>
              </a:ext>
            </a:extLst>
          </p:cNvPr>
          <p:cNvSpPr txBox="1"/>
          <p:nvPr/>
        </p:nvSpPr>
        <p:spPr>
          <a:xfrm>
            <a:off x="545572" y="819592"/>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sym typeface="Georgia"/>
              </a:rPr>
              <a:t>Tree of Thoughts (</a:t>
            </a:r>
            <a:r>
              <a:rPr lang="en-US" altLang="zh-CN" sz="2800" dirty="0" err="1">
                <a:sym typeface="Georgia"/>
              </a:rPr>
              <a:t>ToT</a:t>
            </a:r>
            <a:r>
              <a:rPr lang="en-US" altLang="zh-CN" sz="2800" dirty="0">
                <a:sym typeface="Georgia"/>
              </a:rPr>
              <a:t>) Prompting</a:t>
            </a:r>
            <a:endParaRPr lang="en-US" altLang="zh-CN" sz="2800" dirty="0"/>
          </a:p>
        </p:txBody>
      </p:sp>
      <p:pic>
        <p:nvPicPr>
          <p:cNvPr id="5" name="Google Shape;176;p17">
            <a:extLst>
              <a:ext uri="{FF2B5EF4-FFF2-40B4-BE49-F238E27FC236}">
                <a16:creationId xmlns:a16="http://schemas.microsoft.com/office/drawing/2014/main" id="{A6EF996F-FF47-40C2-3757-561ADC4317CC}"/>
              </a:ext>
            </a:extLst>
          </p:cNvPr>
          <p:cNvPicPr preferRelativeResize="0"/>
          <p:nvPr/>
        </p:nvPicPr>
        <p:blipFill rotWithShape="1">
          <a:blip r:embed="rId3">
            <a:alphaModFix/>
          </a:blip>
          <a:srcRect l="61807"/>
          <a:stretch/>
        </p:blipFill>
        <p:spPr>
          <a:xfrm>
            <a:off x="545572" y="1468217"/>
            <a:ext cx="3886763" cy="4707320"/>
          </a:xfrm>
          <a:prstGeom prst="rect">
            <a:avLst/>
          </a:prstGeom>
          <a:noFill/>
          <a:ln>
            <a:noFill/>
          </a:ln>
        </p:spPr>
      </p:pic>
      <p:sp>
        <p:nvSpPr>
          <p:cNvPr id="2" name="TextBox 1">
            <a:extLst>
              <a:ext uri="{FF2B5EF4-FFF2-40B4-BE49-F238E27FC236}">
                <a16:creationId xmlns:a16="http://schemas.microsoft.com/office/drawing/2014/main" id="{43DFC70D-0ADD-B61A-25A2-4C3D1A8742EE}"/>
              </a:ext>
            </a:extLst>
          </p:cNvPr>
          <p:cNvSpPr txBox="1"/>
          <p:nvPr/>
        </p:nvSpPr>
        <p:spPr>
          <a:xfrm>
            <a:off x="4432335" y="1556601"/>
            <a:ext cx="7473861" cy="5200783"/>
          </a:xfrm>
          <a:prstGeom prst="rect">
            <a:avLst/>
          </a:prstGeom>
          <a:noFill/>
        </p:spPr>
        <p:txBody>
          <a:bodyPr wrap="square" rtlCol="0">
            <a:spAutoFit/>
          </a:bodyPr>
          <a:lstStyle/>
          <a:p>
            <a:pPr algn="l" fontAlgn="base">
              <a:lnSpc>
                <a:spcPct val="150000"/>
              </a:lnSpc>
              <a:buFont typeface="Arial" panose="020B0604020202020204" pitchFamily="34" charset="0"/>
              <a:buChar char="•"/>
            </a:pPr>
            <a:r>
              <a:rPr lang="zh-CN" altLang="en-US" sz="2800" b="1" i="0" u="none" strike="noStrike" dirty="0">
                <a:solidFill>
                  <a:srgbClr val="060607"/>
                </a:solidFill>
                <a:effectLst/>
                <a:latin typeface="inherit"/>
              </a:rPr>
              <a:t> </a:t>
            </a:r>
            <a:r>
              <a:rPr lang="en-US" sz="2800" b="1" i="0" u="none" strike="noStrike" dirty="0">
                <a:solidFill>
                  <a:srgbClr val="060607"/>
                </a:solidFill>
                <a:effectLst/>
                <a:latin typeface="inherit"/>
              </a:rPr>
              <a:t>Thought Decomposition</a:t>
            </a:r>
            <a:endParaRPr lang="en-US" sz="2800" b="0" i="0" u="none" strike="noStrike" dirty="0">
              <a:solidFill>
                <a:srgbClr val="060607"/>
              </a:solidFill>
              <a:effectLst/>
              <a:latin typeface="inherit"/>
            </a:endParaRPr>
          </a:p>
          <a:p>
            <a:pPr algn="l" fontAlgn="base">
              <a:lnSpc>
                <a:spcPct val="150000"/>
              </a:lnSpc>
              <a:buFont typeface="Arial" panose="020B0604020202020204" pitchFamily="34" charset="0"/>
              <a:buChar char="•"/>
            </a:pPr>
            <a:r>
              <a:rPr lang="zh-CN" altLang="en-US" sz="2800" b="1" i="0" u="none" strike="noStrike" dirty="0">
                <a:solidFill>
                  <a:srgbClr val="060607"/>
                </a:solidFill>
                <a:effectLst/>
                <a:latin typeface="inherit"/>
              </a:rPr>
              <a:t> </a:t>
            </a:r>
            <a:r>
              <a:rPr lang="en-US" sz="2800" b="1" i="0" u="none" strike="noStrike" dirty="0">
                <a:solidFill>
                  <a:srgbClr val="060607"/>
                </a:solidFill>
                <a:effectLst/>
                <a:latin typeface="inherit"/>
              </a:rPr>
              <a:t>Thought Generation</a:t>
            </a:r>
          </a:p>
          <a:p>
            <a:pPr algn="l" fontAlgn="base">
              <a:lnSpc>
                <a:spcPct val="150000"/>
              </a:lnSpc>
              <a:buFont typeface="Arial" panose="020B0604020202020204" pitchFamily="34" charset="0"/>
              <a:buChar char="•"/>
            </a:pPr>
            <a:r>
              <a:rPr lang="zh-CN" altLang="en-US" sz="2800" b="1" dirty="0">
                <a:solidFill>
                  <a:srgbClr val="060607"/>
                </a:solidFill>
                <a:latin typeface="inherit"/>
              </a:rPr>
              <a:t> </a:t>
            </a:r>
            <a:r>
              <a:rPr lang="en-US" sz="2800" b="1" i="0" u="none" strike="noStrike" dirty="0">
                <a:solidFill>
                  <a:srgbClr val="060607"/>
                </a:solidFill>
                <a:effectLst/>
                <a:latin typeface="inherit"/>
              </a:rPr>
              <a:t>State Evaluation</a:t>
            </a:r>
            <a:r>
              <a:rPr lang="en-US" sz="2800" b="0" i="0" u="none" strike="noStrike" dirty="0">
                <a:solidFill>
                  <a:srgbClr val="060607"/>
                </a:solidFill>
                <a:effectLst/>
                <a:latin typeface="inherit"/>
              </a:rPr>
              <a:t>: Use voting to evaluate and select the most promising candidates.</a:t>
            </a:r>
          </a:p>
          <a:p>
            <a:pPr algn="l" fontAlgn="base">
              <a:lnSpc>
                <a:spcPct val="150000"/>
              </a:lnSpc>
              <a:buFont typeface="Arial" panose="020B0604020202020204" pitchFamily="34" charset="0"/>
              <a:buChar char="•"/>
            </a:pPr>
            <a:r>
              <a:rPr lang="zh-CN" altLang="en-US" sz="2800" b="1" i="0" u="none" strike="noStrike" dirty="0">
                <a:solidFill>
                  <a:srgbClr val="060607"/>
                </a:solidFill>
                <a:effectLst/>
                <a:latin typeface="inherit"/>
              </a:rPr>
              <a:t> </a:t>
            </a:r>
            <a:r>
              <a:rPr lang="en-US" sz="2800" b="1" i="0" u="none" strike="noStrike" dirty="0">
                <a:solidFill>
                  <a:srgbClr val="060607"/>
                </a:solidFill>
                <a:effectLst/>
                <a:latin typeface="inherit"/>
              </a:rPr>
              <a:t>Search Algorithm</a:t>
            </a:r>
            <a:r>
              <a:rPr lang="en-US" sz="2800" b="0" i="0" u="none" strike="noStrike" dirty="0">
                <a:solidFill>
                  <a:srgbClr val="060607"/>
                </a:solidFill>
                <a:effectLst/>
                <a:latin typeface="inherit"/>
              </a:rPr>
              <a:t>: Use breadth-first search (BFS)</a:t>
            </a:r>
            <a:r>
              <a:rPr lang="zh-CN" altLang="en-US" sz="2800" b="0" i="0" u="none" strike="noStrike" dirty="0">
                <a:solidFill>
                  <a:srgbClr val="060607"/>
                </a:solidFill>
                <a:effectLst/>
                <a:latin typeface="inherit"/>
              </a:rPr>
              <a:t> </a:t>
            </a:r>
            <a:r>
              <a:rPr lang="en-US" altLang="zh-CN" sz="2800" b="0" i="0" u="none" strike="noStrike" dirty="0">
                <a:solidFill>
                  <a:srgbClr val="060607"/>
                </a:solidFill>
                <a:effectLst/>
                <a:latin typeface="inherit"/>
              </a:rPr>
              <a:t>or</a:t>
            </a:r>
            <a:r>
              <a:rPr lang="zh-CN" altLang="en-US" sz="2800" b="0" i="0" u="none" strike="noStrike" dirty="0">
                <a:solidFill>
                  <a:srgbClr val="060607"/>
                </a:solidFill>
                <a:effectLst/>
                <a:latin typeface="inherit"/>
              </a:rPr>
              <a:t> </a:t>
            </a:r>
            <a:r>
              <a:rPr lang="en-US" altLang="zh-CN" sz="2800" b="0" i="0" u="none" strike="noStrike" dirty="0">
                <a:solidFill>
                  <a:srgbClr val="060607"/>
                </a:solidFill>
                <a:effectLst/>
                <a:latin typeface="inherit"/>
              </a:rPr>
              <a:t>depth-first</a:t>
            </a:r>
            <a:r>
              <a:rPr lang="zh-CN" altLang="en-US" sz="2800" b="0" i="0" u="none" strike="noStrike" dirty="0">
                <a:solidFill>
                  <a:srgbClr val="060607"/>
                </a:solidFill>
                <a:effectLst/>
                <a:latin typeface="inherit"/>
              </a:rPr>
              <a:t> </a:t>
            </a:r>
            <a:r>
              <a:rPr lang="en-US" altLang="zh-CN" sz="2800" b="0" i="0" u="none" strike="noStrike" dirty="0">
                <a:solidFill>
                  <a:srgbClr val="060607"/>
                </a:solidFill>
                <a:effectLst/>
                <a:latin typeface="inherit"/>
              </a:rPr>
              <a:t>search</a:t>
            </a:r>
            <a:r>
              <a:rPr lang="zh-CN" altLang="en-US" sz="2800" b="0" i="0" u="none" strike="noStrike" dirty="0">
                <a:solidFill>
                  <a:srgbClr val="060607"/>
                </a:solidFill>
                <a:effectLst/>
                <a:latin typeface="inherit"/>
              </a:rPr>
              <a:t> </a:t>
            </a:r>
            <a:r>
              <a:rPr lang="en-US" altLang="zh-CN" sz="2800" b="0" i="0" u="none" strike="noStrike" dirty="0">
                <a:solidFill>
                  <a:srgbClr val="060607"/>
                </a:solidFill>
                <a:effectLst/>
                <a:latin typeface="inherit"/>
              </a:rPr>
              <a:t>(DFS)</a:t>
            </a:r>
            <a:r>
              <a:rPr lang="en-US" sz="2800" b="0" i="0" u="none" strike="noStrike" dirty="0">
                <a:solidFill>
                  <a:srgbClr val="060607"/>
                </a:solidFill>
                <a:effectLst/>
                <a:latin typeface="inherit"/>
              </a:rPr>
              <a:t> to explore multiple paths and select the best one.</a:t>
            </a:r>
          </a:p>
          <a:p>
            <a:pPr>
              <a:lnSpc>
                <a:spcPct val="150000"/>
              </a:lnSpc>
            </a:pPr>
            <a:endParaRPr lang="en-US" sz="2800" dirty="0"/>
          </a:p>
        </p:txBody>
      </p:sp>
    </p:spTree>
    <p:extLst>
      <p:ext uri="{BB962C8B-B14F-4D97-AF65-F5344CB8AC3E}">
        <p14:creationId xmlns:p14="http://schemas.microsoft.com/office/powerpoint/2010/main" val="1643259511"/>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26C62-A5D9-C01B-0F7E-453D75FF5C8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2383F10-F53A-8B75-9A4A-16DF503C7ED1}"/>
              </a:ext>
            </a:extLst>
          </p:cNvPr>
          <p:cNvSpPr txBox="1"/>
          <p:nvPr/>
        </p:nvSpPr>
        <p:spPr>
          <a:xfrm>
            <a:off x="545572" y="100616"/>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B476C6DB-3C9B-C58D-16BF-2609EDA6C61D}"/>
              </a:ext>
            </a:extLst>
          </p:cNvPr>
          <p:cNvSpPr txBox="1"/>
          <p:nvPr/>
        </p:nvSpPr>
        <p:spPr>
          <a:xfrm>
            <a:off x="545572" y="803884"/>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sym typeface="Georgia"/>
              </a:rPr>
              <a:t>Tree of Thoughts (</a:t>
            </a:r>
            <a:r>
              <a:rPr lang="en-US" altLang="zh-CN" sz="2800" dirty="0" err="1">
                <a:sym typeface="Georgia"/>
              </a:rPr>
              <a:t>ToT</a:t>
            </a:r>
            <a:r>
              <a:rPr lang="en-US" altLang="zh-CN" sz="2800" dirty="0">
                <a:sym typeface="Georgia"/>
              </a:rPr>
              <a:t>) Prompting</a:t>
            </a:r>
            <a:endParaRPr lang="en-US" altLang="zh-CN" sz="2800" dirty="0"/>
          </a:p>
        </p:txBody>
      </p:sp>
      <p:pic>
        <p:nvPicPr>
          <p:cNvPr id="7" name="Picture 6" descr="A screenshot of a paper&#10;&#10;AI-generated content may be incorrect.">
            <a:extLst>
              <a:ext uri="{FF2B5EF4-FFF2-40B4-BE49-F238E27FC236}">
                <a16:creationId xmlns:a16="http://schemas.microsoft.com/office/drawing/2014/main" id="{8F015ECC-E549-2B22-F59A-B2D230C8EE1E}"/>
              </a:ext>
            </a:extLst>
          </p:cNvPr>
          <p:cNvPicPr>
            <a:picLocks noChangeAspect="1"/>
          </p:cNvPicPr>
          <p:nvPr/>
        </p:nvPicPr>
        <p:blipFill>
          <a:blip r:embed="rId2"/>
          <a:stretch>
            <a:fillRect/>
          </a:stretch>
        </p:blipFill>
        <p:spPr>
          <a:xfrm>
            <a:off x="39160" y="1250798"/>
            <a:ext cx="11607268" cy="5237870"/>
          </a:xfrm>
          <a:prstGeom prst="rect">
            <a:avLst/>
          </a:prstGeom>
        </p:spPr>
      </p:pic>
      <p:sp>
        <p:nvSpPr>
          <p:cNvPr id="8" name="TextBox 7">
            <a:extLst>
              <a:ext uri="{FF2B5EF4-FFF2-40B4-BE49-F238E27FC236}">
                <a16:creationId xmlns:a16="http://schemas.microsoft.com/office/drawing/2014/main" id="{59D66654-A1F9-4851-1C15-443B04230A5C}"/>
              </a:ext>
            </a:extLst>
          </p:cNvPr>
          <p:cNvSpPr txBox="1"/>
          <p:nvPr/>
        </p:nvSpPr>
        <p:spPr>
          <a:xfrm>
            <a:off x="1706415" y="6488668"/>
            <a:ext cx="4255973" cy="369332"/>
          </a:xfrm>
          <a:prstGeom prst="rect">
            <a:avLst/>
          </a:prstGeom>
          <a:noFill/>
        </p:spPr>
        <p:txBody>
          <a:bodyPr wrap="none" rtlCol="0">
            <a:spAutoFit/>
          </a:bodyPr>
          <a:lstStyle/>
          <a:p>
            <a:r>
              <a:rPr lang="en-US" altLang="zh-CN" dirty="0"/>
              <a:t>Pic</a:t>
            </a:r>
            <a:r>
              <a:rPr lang="zh-CN" altLang="en-US" dirty="0"/>
              <a:t> </a:t>
            </a:r>
            <a:r>
              <a:rPr lang="en-US" altLang="zh-CN" dirty="0"/>
              <a:t>from</a:t>
            </a:r>
            <a:r>
              <a:rPr lang="zh-CN" altLang="en-US" dirty="0"/>
              <a:t> </a:t>
            </a:r>
            <a:r>
              <a:rPr lang="en-US" altLang="zh-CN" dirty="0"/>
              <a:t>https://</a:t>
            </a:r>
            <a:r>
              <a:rPr lang="en-US" altLang="zh-CN" dirty="0" err="1"/>
              <a:t>arxiv.org</a:t>
            </a:r>
            <a:r>
              <a:rPr lang="en-US" altLang="zh-CN" dirty="0"/>
              <a:t>/pdf/2305.10601</a:t>
            </a:r>
            <a:endParaRPr lang="en-US" dirty="0"/>
          </a:p>
        </p:txBody>
      </p:sp>
    </p:spTree>
    <p:extLst>
      <p:ext uri="{BB962C8B-B14F-4D97-AF65-F5344CB8AC3E}">
        <p14:creationId xmlns:p14="http://schemas.microsoft.com/office/powerpoint/2010/main" val="3687592522"/>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8A3AD-4269-0B1F-03B4-050FA9B00A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D3C655-A3D1-CDD2-03DF-1C8E9B27529B}"/>
              </a:ext>
            </a:extLst>
          </p:cNvPr>
          <p:cNvSpPr txBox="1"/>
          <p:nvPr/>
        </p:nvSpPr>
        <p:spPr>
          <a:xfrm>
            <a:off x="545572" y="100616"/>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B72C5152-02A8-BEDC-AB4A-254AA50AE6B9}"/>
              </a:ext>
            </a:extLst>
          </p:cNvPr>
          <p:cNvSpPr txBox="1"/>
          <p:nvPr/>
        </p:nvSpPr>
        <p:spPr>
          <a:xfrm>
            <a:off x="545572" y="803884"/>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sym typeface="Georgia"/>
              </a:rPr>
              <a:t>Retrieval Augmented Generation (RAG)</a:t>
            </a:r>
            <a:endParaRPr lang="en-US" altLang="zh-CN" sz="2800" dirty="0"/>
          </a:p>
        </p:txBody>
      </p:sp>
      <p:sp>
        <p:nvSpPr>
          <p:cNvPr id="9" name="TextBox 8">
            <a:extLst>
              <a:ext uri="{FF2B5EF4-FFF2-40B4-BE49-F238E27FC236}">
                <a16:creationId xmlns:a16="http://schemas.microsoft.com/office/drawing/2014/main" id="{15CB3C74-99F3-E548-DB5A-BBBCC81BDC27}"/>
              </a:ext>
            </a:extLst>
          </p:cNvPr>
          <p:cNvSpPr txBox="1"/>
          <p:nvPr/>
        </p:nvSpPr>
        <p:spPr>
          <a:xfrm>
            <a:off x="812795" y="1183393"/>
            <a:ext cx="11258811" cy="4467057"/>
          </a:xfrm>
          <a:prstGeom prst="rect">
            <a:avLst/>
          </a:prstGeom>
          <a:noFill/>
        </p:spPr>
        <p:txBody>
          <a:bodyPr wrap="square">
            <a:spAutoFit/>
          </a:bodyPr>
          <a:lstStyle/>
          <a:p>
            <a:pPr algn="l" fontAlgn="base">
              <a:lnSpc>
                <a:spcPct val="150000"/>
              </a:lnSpc>
              <a:buFont typeface="Arial" panose="020B0604020202020204" pitchFamily="34" charset="0"/>
              <a:buChar char="•"/>
            </a:pPr>
            <a:r>
              <a:rPr lang="zh-CN" altLang="en-US" sz="2400" b="1" i="0" u="none" strike="noStrike" dirty="0">
                <a:solidFill>
                  <a:srgbClr val="060607"/>
                </a:solidFill>
                <a:effectLst/>
                <a:latin typeface="inherit"/>
              </a:rPr>
              <a:t> </a:t>
            </a:r>
            <a:r>
              <a:rPr lang="en-US" altLang="zh-CN" sz="2400" b="1" i="0" u="none" strike="noStrike" dirty="0">
                <a:solidFill>
                  <a:srgbClr val="060607"/>
                </a:solidFill>
                <a:effectLst/>
                <a:latin typeface="inherit"/>
              </a:rPr>
              <a:t>Example</a:t>
            </a:r>
            <a:r>
              <a:rPr lang="zh-CN" altLang="en-US" sz="2400" b="1" i="0" u="none" strike="noStrike" dirty="0">
                <a:solidFill>
                  <a:srgbClr val="060607"/>
                </a:solidFill>
                <a:effectLst/>
                <a:latin typeface="inherit"/>
              </a:rPr>
              <a:t> </a:t>
            </a:r>
            <a:r>
              <a:rPr lang="en-US" altLang="zh-CN" sz="2400" b="1" i="0" u="none" strike="noStrike" dirty="0">
                <a:solidFill>
                  <a:srgbClr val="060607"/>
                </a:solidFill>
                <a:effectLst/>
                <a:latin typeface="inherit"/>
              </a:rPr>
              <a:t>workflow</a:t>
            </a:r>
            <a:endParaRPr lang="en-US" sz="2400" b="0" i="0" u="none" strike="noStrike" dirty="0">
              <a:solidFill>
                <a:srgbClr val="060607"/>
              </a:solidFill>
              <a:effectLst/>
              <a:latin typeface="inherit"/>
            </a:endParaRPr>
          </a:p>
          <a:p>
            <a:pPr lvl="1" fontAlgn="base">
              <a:lnSpc>
                <a:spcPct val="150000"/>
              </a:lnSpc>
              <a:buFont typeface="Arial" panose="020B0604020202020204" pitchFamily="34" charset="0"/>
              <a:buChar char="•"/>
            </a:pPr>
            <a:r>
              <a:rPr lang="zh-CN" altLang="en-US" sz="2400" b="1" i="0" u="none" strike="noStrike" dirty="0">
                <a:solidFill>
                  <a:srgbClr val="060607"/>
                </a:solidFill>
                <a:effectLst/>
                <a:latin typeface="inherit"/>
              </a:rPr>
              <a:t> </a:t>
            </a:r>
            <a:r>
              <a:rPr lang="en-US" sz="2400" b="1" i="0" u="none" strike="noStrike" dirty="0">
                <a:solidFill>
                  <a:srgbClr val="060607"/>
                </a:solidFill>
                <a:effectLst/>
                <a:latin typeface="inherit"/>
              </a:rPr>
              <a:t>User Query</a:t>
            </a:r>
            <a:r>
              <a:rPr lang="en-US" sz="2400" b="0" i="0" u="none" strike="noStrike" dirty="0">
                <a:solidFill>
                  <a:srgbClr val="060607"/>
                </a:solidFill>
                <a:effectLst/>
                <a:latin typeface="inherit"/>
              </a:rPr>
              <a:t>: “When did the first mammal appear on </a:t>
            </a:r>
            <a:r>
              <a:rPr lang="en-US" altLang="zh-CN" sz="2400" b="0" i="0" u="none" strike="noStrike" dirty="0">
                <a:solidFill>
                  <a:srgbClr val="060607"/>
                </a:solidFill>
                <a:effectLst/>
                <a:latin typeface="inherit"/>
              </a:rPr>
              <a:t>the</a:t>
            </a:r>
            <a:r>
              <a:rPr lang="zh-CN" altLang="en-US" sz="2400" b="0" i="0" u="none" strike="noStrike" dirty="0">
                <a:solidFill>
                  <a:srgbClr val="060607"/>
                </a:solidFill>
                <a:effectLst/>
                <a:latin typeface="inherit"/>
              </a:rPr>
              <a:t> </a:t>
            </a:r>
            <a:r>
              <a:rPr lang="en-US" sz="2400" b="0" i="0" u="none" strike="noStrike" dirty="0">
                <a:solidFill>
                  <a:srgbClr val="060607"/>
                </a:solidFill>
                <a:effectLst/>
                <a:latin typeface="inherit"/>
              </a:rPr>
              <a:t>Earth?”</a:t>
            </a:r>
          </a:p>
          <a:p>
            <a:pPr lvl="1" fontAlgn="base">
              <a:lnSpc>
                <a:spcPct val="150000"/>
              </a:lnSpc>
              <a:buFont typeface="Arial" panose="020B0604020202020204" pitchFamily="34" charset="0"/>
              <a:buChar char="•"/>
            </a:pPr>
            <a:r>
              <a:rPr lang="zh-CN" altLang="en-US" sz="2400" b="1" i="0" u="none" strike="noStrike" dirty="0">
                <a:solidFill>
                  <a:srgbClr val="060607"/>
                </a:solidFill>
                <a:effectLst/>
                <a:latin typeface="inherit"/>
              </a:rPr>
              <a:t> </a:t>
            </a:r>
            <a:r>
              <a:rPr lang="en-US" sz="2400" b="1" i="0" u="none" strike="noStrike" dirty="0">
                <a:solidFill>
                  <a:srgbClr val="060607"/>
                </a:solidFill>
                <a:effectLst/>
                <a:latin typeface="inherit"/>
              </a:rPr>
              <a:t>Retrieve Documents</a:t>
            </a:r>
            <a:r>
              <a:rPr lang="en-US" sz="2400" b="0" i="0" u="none" strike="noStrike" dirty="0">
                <a:solidFill>
                  <a:srgbClr val="060607"/>
                </a:solidFill>
                <a:effectLst/>
                <a:latin typeface="inherit"/>
              </a:rPr>
              <a:t>: RAG retrieves documents related to “Mammal,” “History of Earth,” and “Evolution of Mammals.”</a:t>
            </a:r>
          </a:p>
          <a:p>
            <a:pPr lvl="1" fontAlgn="base">
              <a:lnSpc>
                <a:spcPct val="150000"/>
              </a:lnSpc>
              <a:buFont typeface="Arial" panose="020B0604020202020204" pitchFamily="34" charset="0"/>
              <a:buChar char="•"/>
            </a:pPr>
            <a:r>
              <a:rPr lang="zh-CN" altLang="en-US" sz="2400" b="1" i="0" u="none" strike="noStrike" dirty="0">
                <a:solidFill>
                  <a:srgbClr val="060607"/>
                </a:solidFill>
                <a:effectLst/>
                <a:latin typeface="inherit"/>
              </a:rPr>
              <a:t> </a:t>
            </a:r>
            <a:r>
              <a:rPr lang="en-US" sz="2400" b="1" i="0" u="none" strike="noStrike" dirty="0">
                <a:solidFill>
                  <a:srgbClr val="060607"/>
                </a:solidFill>
                <a:effectLst/>
                <a:latin typeface="inherit"/>
              </a:rPr>
              <a:t>Concatenate Context</a:t>
            </a:r>
            <a:r>
              <a:rPr lang="en-US" sz="2400" b="0" i="0" u="none" strike="noStrike" dirty="0">
                <a:solidFill>
                  <a:srgbClr val="060607"/>
                </a:solidFill>
                <a:effectLst/>
                <a:latin typeface="inherit"/>
              </a:rPr>
              <a:t>: The retrieved documents are concatenated with the original</a:t>
            </a:r>
            <a:r>
              <a:rPr lang="zh-CN" altLang="en-US" sz="2400" b="0" i="0" u="none" strike="noStrike" dirty="0">
                <a:solidFill>
                  <a:srgbClr val="060607"/>
                </a:solidFill>
                <a:effectLst/>
                <a:latin typeface="inherit"/>
              </a:rPr>
              <a:t> </a:t>
            </a:r>
            <a:r>
              <a:rPr lang="en-US" altLang="zh-CN" sz="2400" b="0" i="0" u="none" strike="noStrike" dirty="0">
                <a:solidFill>
                  <a:srgbClr val="060607"/>
                </a:solidFill>
                <a:effectLst/>
                <a:latin typeface="inherit"/>
              </a:rPr>
              <a:t>query.</a:t>
            </a:r>
            <a:endParaRPr lang="en-US" sz="2400" b="0" i="0" u="none" strike="noStrike" dirty="0">
              <a:solidFill>
                <a:srgbClr val="060607"/>
              </a:solidFill>
              <a:effectLst/>
              <a:latin typeface="inherit"/>
            </a:endParaRPr>
          </a:p>
          <a:p>
            <a:pPr lvl="1" fontAlgn="base">
              <a:lnSpc>
                <a:spcPct val="150000"/>
              </a:lnSpc>
              <a:buFont typeface="Arial" panose="020B0604020202020204" pitchFamily="34" charset="0"/>
              <a:buChar char="•"/>
            </a:pPr>
            <a:r>
              <a:rPr lang="en-US" sz="2400" b="1" dirty="0">
                <a:solidFill>
                  <a:srgbClr val="060607"/>
                </a:solidFill>
                <a:latin typeface="inherit"/>
              </a:rPr>
              <a:t>Generate Response</a:t>
            </a:r>
            <a:r>
              <a:rPr lang="en-US" sz="2400" dirty="0">
                <a:solidFill>
                  <a:srgbClr val="060607"/>
                </a:solidFill>
                <a:latin typeface="inherit"/>
              </a:rPr>
              <a:t>: </a:t>
            </a:r>
            <a:r>
              <a:rPr lang="en-US" altLang="zh-CN" sz="2400" dirty="0">
                <a:solidFill>
                  <a:srgbClr val="060607"/>
                </a:solidFill>
                <a:latin typeface="inherit"/>
              </a:rPr>
              <a:t>LLM</a:t>
            </a:r>
            <a:r>
              <a:rPr lang="zh-CN" altLang="en-US" sz="2400" dirty="0">
                <a:solidFill>
                  <a:srgbClr val="060607"/>
                </a:solidFill>
                <a:latin typeface="inherit"/>
              </a:rPr>
              <a:t> </a:t>
            </a:r>
            <a:r>
              <a:rPr lang="en-US" sz="2400" dirty="0">
                <a:solidFill>
                  <a:srgbClr val="060607"/>
                </a:solidFill>
                <a:latin typeface="inherit"/>
              </a:rPr>
              <a:t>processes the concatenated input and generates a response, such as "The first mammals appeared around 220 million years ago."</a:t>
            </a:r>
          </a:p>
        </p:txBody>
      </p:sp>
    </p:spTree>
    <p:extLst>
      <p:ext uri="{BB962C8B-B14F-4D97-AF65-F5344CB8AC3E}">
        <p14:creationId xmlns:p14="http://schemas.microsoft.com/office/powerpoint/2010/main" val="133510819"/>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F312B-69C0-1002-BAB6-937E0D9E24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046960-98A1-1B64-1466-47160B1CEBFF}"/>
              </a:ext>
            </a:extLst>
          </p:cNvPr>
          <p:cNvSpPr txBox="1"/>
          <p:nvPr/>
        </p:nvSpPr>
        <p:spPr>
          <a:xfrm>
            <a:off x="545572" y="100616"/>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3085CDF1-8889-9188-5471-6617D02DEA61}"/>
              </a:ext>
            </a:extLst>
          </p:cNvPr>
          <p:cNvSpPr txBox="1"/>
          <p:nvPr/>
        </p:nvSpPr>
        <p:spPr>
          <a:xfrm>
            <a:off x="545572" y="803884"/>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sym typeface="Georgia"/>
              </a:rPr>
              <a:t>Retrieval Augmented Generation (RAG)</a:t>
            </a:r>
            <a:endParaRPr lang="en-US" altLang="zh-CN" sz="2800" dirty="0"/>
          </a:p>
        </p:txBody>
      </p:sp>
      <p:sp>
        <p:nvSpPr>
          <p:cNvPr id="9" name="TextBox 8">
            <a:extLst>
              <a:ext uri="{FF2B5EF4-FFF2-40B4-BE49-F238E27FC236}">
                <a16:creationId xmlns:a16="http://schemas.microsoft.com/office/drawing/2014/main" id="{1186FCC4-5CA1-6B7B-CE6A-9989B606E0AF}"/>
              </a:ext>
            </a:extLst>
          </p:cNvPr>
          <p:cNvSpPr txBox="1"/>
          <p:nvPr/>
        </p:nvSpPr>
        <p:spPr>
          <a:xfrm>
            <a:off x="812795" y="1183393"/>
            <a:ext cx="11258811" cy="5021055"/>
          </a:xfrm>
          <a:prstGeom prst="rect">
            <a:avLst/>
          </a:prstGeom>
          <a:noFill/>
        </p:spPr>
        <p:txBody>
          <a:bodyPr wrap="square">
            <a:spAutoFit/>
          </a:bodyPr>
          <a:lstStyle/>
          <a:p>
            <a:pPr algn="l" fontAlgn="base">
              <a:lnSpc>
                <a:spcPct val="150000"/>
              </a:lnSpc>
              <a:buFont typeface="Arial" panose="020B0604020202020204" pitchFamily="34" charset="0"/>
              <a:buChar char="•"/>
            </a:pPr>
            <a:r>
              <a:rPr lang="zh-CN" altLang="en-US" sz="2400" b="1" i="0" u="none" strike="noStrike" dirty="0">
                <a:solidFill>
                  <a:srgbClr val="060607"/>
                </a:solidFill>
                <a:effectLst/>
                <a:latin typeface="inherit"/>
              </a:rPr>
              <a:t> </a:t>
            </a:r>
            <a:r>
              <a:rPr lang="en-US" sz="2400" b="1" i="0" u="none" strike="noStrike" dirty="0">
                <a:solidFill>
                  <a:srgbClr val="060607"/>
                </a:solidFill>
                <a:effectLst/>
                <a:latin typeface="inherit"/>
              </a:rPr>
              <a:t>Complex </a:t>
            </a:r>
            <a:r>
              <a:rPr lang="en-US" altLang="zh-CN" sz="2400" b="1" i="0" u="none" strike="noStrike" dirty="0">
                <a:solidFill>
                  <a:srgbClr val="060607"/>
                </a:solidFill>
                <a:effectLst/>
                <a:latin typeface="inherit"/>
              </a:rPr>
              <a:t>/</a:t>
            </a:r>
            <a:r>
              <a:rPr lang="zh-CN" altLang="en-US" sz="2400" b="1" i="0" u="none" strike="noStrike" dirty="0">
                <a:solidFill>
                  <a:srgbClr val="060607"/>
                </a:solidFill>
                <a:effectLst/>
                <a:latin typeface="inherit"/>
              </a:rPr>
              <a:t> </a:t>
            </a:r>
            <a:r>
              <a:rPr lang="en-US" sz="2400" b="1" i="0" u="none" strike="noStrike" dirty="0">
                <a:solidFill>
                  <a:srgbClr val="060607"/>
                </a:solidFill>
                <a:effectLst/>
                <a:latin typeface="inherit"/>
              </a:rPr>
              <a:t>Knowledge-Intensive</a:t>
            </a:r>
            <a:r>
              <a:rPr lang="zh-CN" altLang="en-US" sz="2400" b="1" i="0" u="none" strike="noStrike" dirty="0">
                <a:solidFill>
                  <a:srgbClr val="060607"/>
                </a:solidFill>
                <a:effectLst/>
                <a:latin typeface="inherit"/>
              </a:rPr>
              <a:t> </a:t>
            </a:r>
            <a:r>
              <a:rPr lang="en-US" altLang="zh-CN" sz="2400" b="1" i="0" u="none" strike="noStrike" dirty="0">
                <a:solidFill>
                  <a:srgbClr val="060607"/>
                </a:solidFill>
                <a:effectLst/>
                <a:latin typeface="inherit"/>
              </a:rPr>
              <a:t>/</a:t>
            </a:r>
            <a:r>
              <a:rPr lang="zh-CN" altLang="en-US" sz="2400" b="1" i="0" u="none" strike="noStrike" dirty="0">
                <a:solidFill>
                  <a:srgbClr val="060607"/>
                </a:solidFill>
                <a:effectLst/>
                <a:latin typeface="inherit"/>
              </a:rPr>
              <a:t> </a:t>
            </a:r>
            <a:r>
              <a:rPr lang="en-US" altLang="zh-CN" sz="2400" b="1" i="0" u="none" strike="noStrike" dirty="0">
                <a:solidFill>
                  <a:srgbClr val="060607"/>
                </a:solidFill>
                <a:effectLst/>
                <a:latin typeface="inherit"/>
              </a:rPr>
              <a:t>Localized</a:t>
            </a:r>
            <a:r>
              <a:rPr lang="en-US" sz="2400" b="1" i="0" u="none" strike="noStrike" dirty="0">
                <a:solidFill>
                  <a:srgbClr val="060607"/>
                </a:solidFill>
                <a:effectLst/>
                <a:latin typeface="inherit"/>
              </a:rPr>
              <a:t> Tasks</a:t>
            </a:r>
            <a:r>
              <a:rPr lang="en-US" sz="2400" b="0" i="0" u="none" strike="noStrike" dirty="0">
                <a:solidFill>
                  <a:srgbClr val="060607"/>
                </a:solidFill>
                <a:effectLst/>
                <a:latin typeface="inherit"/>
              </a:rPr>
              <a:t>:</a:t>
            </a:r>
          </a:p>
          <a:p>
            <a:pPr marL="742950" lvl="1" indent="-285750" algn="l" fontAlgn="base">
              <a:lnSpc>
                <a:spcPct val="150000"/>
              </a:lnSpc>
              <a:buFont typeface="Arial" panose="020B0604020202020204" pitchFamily="34" charset="0"/>
              <a:buChar char="•"/>
            </a:pPr>
            <a:r>
              <a:rPr lang="en-US" sz="2400" b="0" i="0" u="none" strike="noStrike" dirty="0">
                <a:solidFill>
                  <a:srgbClr val="060607"/>
                </a:solidFill>
                <a:effectLst/>
                <a:latin typeface="inherit"/>
              </a:rPr>
              <a:t>Language models can be enhanced to access external knowledge sources.</a:t>
            </a:r>
          </a:p>
          <a:p>
            <a:pPr marL="742950" lvl="1" indent="-285750" algn="l" fontAlgn="base">
              <a:lnSpc>
                <a:spcPct val="150000"/>
              </a:lnSpc>
              <a:buFont typeface="Arial" panose="020B0604020202020204" pitchFamily="34" charset="0"/>
              <a:buChar char="•"/>
            </a:pPr>
            <a:r>
              <a:rPr lang="en-US" sz="2400" b="0" i="0" u="none" strike="noStrike" dirty="0">
                <a:solidFill>
                  <a:srgbClr val="060607"/>
                </a:solidFill>
                <a:effectLst/>
                <a:latin typeface="inherit"/>
              </a:rPr>
              <a:t>This improves factual consistency and reliability of responses.</a:t>
            </a:r>
          </a:p>
          <a:p>
            <a:pPr marL="742950" lvl="1" indent="-285750" algn="l" fontAlgn="base">
              <a:lnSpc>
                <a:spcPct val="150000"/>
              </a:lnSpc>
              <a:buFont typeface="Arial" panose="020B0604020202020204" pitchFamily="34" charset="0"/>
              <a:buChar char="•"/>
            </a:pPr>
            <a:r>
              <a:rPr lang="en-US" sz="2400" b="0" i="0" u="none" strike="noStrike" dirty="0">
                <a:solidFill>
                  <a:srgbClr val="060607"/>
                </a:solidFill>
                <a:effectLst/>
                <a:latin typeface="inherit"/>
              </a:rPr>
              <a:t>Mitigates the problem of "hallucination" in generated responses.</a:t>
            </a:r>
          </a:p>
          <a:p>
            <a:pPr algn="l" fontAlgn="base">
              <a:lnSpc>
                <a:spcPct val="150000"/>
              </a:lnSpc>
              <a:buFont typeface="Arial" panose="020B0604020202020204" pitchFamily="34" charset="0"/>
              <a:buChar char="•"/>
            </a:pPr>
            <a:r>
              <a:rPr lang="zh-CN" altLang="en-US" sz="2400" b="1" i="0" u="none" strike="noStrike" dirty="0">
                <a:solidFill>
                  <a:srgbClr val="060607"/>
                </a:solidFill>
                <a:effectLst/>
                <a:latin typeface="inherit"/>
              </a:rPr>
              <a:t> </a:t>
            </a:r>
            <a:r>
              <a:rPr lang="en-US" sz="2400" b="1" i="0" u="none" strike="noStrike" dirty="0">
                <a:solidFill>
                  <a:srgbClr val="060607"/>
                </a:solidFill>
                <a:effectLst/>
                <a:latin typeface="inherit"/>
              </a:rPr>
              <a:t>Retrieval Augmented Generation (RAG)</a:t>
            </a:r>
            <a:r>
              <a:rPr lang="en-US" sz="2400" b="0" i="0" u="none" strike="noStrike" dirty="0">
                <a:solidFill>
                  <a:srgbClr val="060607"/>
                </a:solidFill>
                <a:effectLst/>
                <a:latin typeface="inherit"/>
              </a:rPr>
              <a:t>:</a:t>
            </a:r>
          </a:p>
          <a:p>
            <a:pPr marL="742950" lvl="1" indent="-285750" algn="l" fontAlgn="base">
              <a:lnSpc>
                <a:spcPct val="150000"/>
              </a:lnSpc>
              <a:buFont typeface="Arial" panose="020B0604020202020204" pitchFamily="34" charset="0"/>
              <a:buChar char="•"/>
            </a:pPr>
            <a:r>
              <a:rPr lang="en-US" sz="2400" b="0" i="0" u="none" strike="noStrike" dirty="0">
                <a:solidFill>
                  <a:srgbClr val="060607"/>
                </a:solidFill>
                <a:effectLst/>
                <a:latin typeface="inherit"/>
              </a:rPr>
              <a:t>Introduced by Meta AI researchers.</a:t>
            </a:r>
          </a:p>
          <a:p>
            <a:pPr marL="742950" lvl="1" indent="-285750" algn="l" fontAlgn="base">
              <a:lnSpc>
                <a:spcPct val="150000"/>
              </a:lnSpc>
              <a:buFont typeface="Arial" panose="020B0604020202020204" pitchFamily="34" charset="0"/>
              <a:buChar char="•"/>
            </a:pPr>
            <a:r>
              <a:rPr lang="en-US" sz="2400" b="0" i="0" u="none" strike="noStrike" dirty="0">
                <a:solidFill>
                  <a:srgbClr val="060607"/>
                </a:solidFill>
                <a:effectLst/>
                <a:latin typeface="inherit"/>
              </a:rPr>
              <a:t>Combines information retrieval with a text generator model.</a:t>
            </a:r>
          </a:p>
          <a:p>
            <a:pPr marL="742950" lvl="1" indent="-285750" algn="l" fontAlgn="base">
              <a:lnSpc>
                <a:spcPct val="150000"/>
              </a:lnSpc>
              <a:buFont typeface="Arial" panose="020B0604020202020204" pitchFamily="34" charset="0"/>
              <a:buChar char="•"/>
            </a:pPr>
            <a:r>
              <a:rPr lang="en-US" sz="2400" b="0" i="0" u="none" strike="noStrike" dirty="0">
                <a:solidFill>
                  <a:srgbClr val="060607"/>
                </a:solidFill>
                <a:effectLst/>
                <a:latin typeface="inherit"/>
              </a:rPr>
              <a:t>Enables efficient fine-tuning and modification of internal knowledge.</a:t>
            </a:r>
          </a:p>
          <a:p>
            <a:pPr marL="742950" lvl="1" indent="-285750" algn="l" fontAlgn="base">
              <a:lnSpc>
                <a:spcPct val="150000"/>
              </a:lnSpc>
              <a:buFont typeface="Arial" panose="020B0604020202020204" pitchFamily="34" charset="0"/>
              <a:buChar char="•"/>
            </a:pPr>
            <a:r>
              <a:rPr lang="en-US" sz="2400" b="0" i="0" u="none" strike="noStrike" dirty="0">
                <a:solidFill>
                  <a:srgbClr val="060607"/>
                </a:solidFill>
                <a:effectLst/>
                <a:latin typeface="inherit"/>
              </a:rPr>
              <a:t>No need to retrain the entire model for knowledge updates.</a:t>
            </a:r>
          </a:p>
        </p:txBody>
      </p:sp>
    </p:spTree>
    <p:extLst>
      <p:ext uri="{BB962C8B-B14F-4D97-AF65-F5344CB8AC3E}">
        <p14:creationId xmlns:p14="http://schemas.microsoft.com/office/powerpoint/2010/main" val="2209428721"/>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160FF-1E52-C3BE-618E-05613BD178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39DD80-6F0A-36D9-4EF9-B1E82FFB053F}"/>
              </a:ext>
            </a:extLst>
          </p:cNvPr>
          <p:cNvSpPr txBox="1"/>
          <p:nvPr/>
        </p:nvSpPr>
        <p:spPr>
          <a:xfrm>
            <a:off x="2187802" y="2128825"/>
            <a:ext cx="6945427" cy="1692771"/>
          </a:xfrm>
          <a:prstGeom prst="rect">
            <a:avLst/>
          </a:prstGeom>
          <a:noFill/>
        </p:spPr>
        <p:txBody>
          <a:bodyPr wrap="none" rtlCol="0">
            <a:spAutoFit/>
          </a:bodyPr>
          <a:lstStyle/>
          <a:p>
            <a:pPr lvl="1"/>
            <a:r>
              <a:rPr lang="en-US" sz="4000" dirty="0"/>
              <a:t>Reasoning Language Models</a:t>
            </a:r>
          </a:p>
          <a:p>
            <a:pPr marL="1485900" lvl="2" indent="-571500">
              <a:buFont typeface="Arial" panose="020B0604020202020204" pitchFamily="34" charset="0"/>
              <a:buChar char="•"/>
            </a:pPr>
            <a:r>
              <a:rPr lang="en-US" altLang="zh-CN" sz="3200" dirty="0" err="1"/>
              <a:t>DeepSeek</a:t>
            </a:r>
            <a:r>
              <a:rPr lang="zh-CN" altLang="en-US" sz="3200" dirty="0"/>
              <a:t> </a:t>
            </a:r>
            <a:r>
              <a:rPr lang="en-US" altLang="zh-CN" sz="3200" dirty="0"/>
              <a:t>R1-Zero,</a:t>
            </a:r>
            <a:r>
              <a:rPr lang="zh-CN" altLang="en-US" sz="3200" dirty="0"/>
              <a:t> </a:t>
            </a:r>
            <a:r>
              <a:rPr lang="en-US" altLang="zh-CN" sz="3200" dirty="0"/>
              <a:t>R1</a:t>
            </a:r>
          </a:p>
          <a:p>
            <a:pPr marL="1485900" lvl="2" indent="-571500">
              <a:buFont typeface="Arial" panose="020B0604020202020204" pitchFamily="34" charset="0"/>
              <a:buChar char="•"/>
            </a:pPr>
            <a:r>
              <a:rPr lang="en-US" altLang="zh-CN" sz="3200" dirty="0"/>
              <a:t>GPT</a:t>
            </a:r>
            <a:r>
              <a:rPr lang="zh-CN" altLang="en-US" sz="3200" dirty="0"/>
              <a:t> </a:t>
            </a:r>
            <a:r>
              <a:rPr lang="en-US" altLang="zh-CN" sz="3200" dirty="0"/>
              <a:t>o1, o3,</a:t>
            </a:r>
            <a:r>
              <a:rPr lang="zh-CN" altLang="en-US" sz="3200" dirty="0"/>
              <a:t> </a:t>
            </a:r>
            <a:r>
              <a:rPr lang="en-US" altLang="zh-CN" sz="3200" dirty="0"/>
              <a:t>o3-mini</a:t>
            </a:r>
            <a:r>
              <a:rPr lang="en-US" sz="3200" dirty="0"/>
              <a:t> </a:t>
            </a:r>
          </a:p>
        </p:txBody>
      </p:sp>
    </p:spTree>
    <p:extLst>
      <p:ext uri="{BB962C8B-B14F-4D97-AF65-F5344CB8AC3E}">
        <p14:creationId xmlns:p14="http://schemas.microsoft.com/office/powerpoint/2010/main" val="4006429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TextBox 1215"/>
          <p:cNvSpPr txBox="1"/>
          <p:nvPr/>
        </p:nvSpPr>
        <p:spPr>
          <a:xfrm>
            <a:off x="1001245" y="5439525"/>
            <a:ext cx="10901140" cy="1074718"/>
          </a:xfrm>
          <a:prstGeom prst="rect">
            <a:avLst/>
          </a:prstGeom>
          <a:noFill/>
        </p:spPr>
        <p:txBody>
          <a:bodyPr wrap="square" lIns="0" tIns="0" rIns="0" bIns="0" rtlCol="0">
            <a:spAutoFit/>
          </a:bodyPr>
          <a:lstStyle/>
          <a:p>
            <a:pPr hangingPunct="0">
              <a:lnSpc>
                <a:spcPct val="97000"/>
              </a:lnSpc>
            </a:pPr>
            <a:r>
              <a:rPr lang="en-US" sz="2400" dirty="0"/>
              <a:t>The o1 series large language models perform complex reasoning through reinforcement learning. The o1 model thinks before answering, generating a long internal chain of thought before responding to the user.</a:t>
            </a:r>
            <a:endParaRPr lang="zh-CN" altLang="en-US" sz="2286" dirty="0">
              <a:solidFill>
                <a:srgbClr val="FF0000"/>
              </a:solidFill>
              <a:latin typeface="宋体"/>
              <a:ea typeface="宋体"/>
            </a:endParaRPr>
          </a:p>
        </p:txBody>
      </p:sp>
      <p:graphicFrame>
        <p:nvGraphicFramePr>
          <p:cNvPr id="3" name="object 2"/>
          <p:cNvGraphicFramePr>
            <a:graphicFrameLocks noGrp="1"/>
          </p:cNvGraphicFramePr>
          <p:nvPr>
            <p:extLst>
              <p:ext uri="{D42A27DB-BD31-4B8C-83A1-F6EECF244321}">
                <p14:modId xmlns:p14="http://schemas.microsoft.com/office/powerpoint/2010/main" val="2757187797"/>
              </p:ext>
            </p:extLst>
          </p:nvPr>
        </p:nvGraphicFramePr>
        <p:xfrm>
          <a:off x="1001245" y="1069491"/>
          <a:ext cx="10189511" cy="3930105"/>
        </p:xfrm>
        <a:graphic>
          <a:graphicData uri="http://schemas.openxmlformats.org/drawingml/2006/table">
            <a:tbl>
              <a:tblPr firstRow="1" bandRow="1">
                <a:tableStyleId>{2D5ABB26-0587-4C30-8999-92F81FD0307C}</a:tableStyleId>
              </a:tblPr>
              <a:tblGrid>
                <a:gridCol w="3402511">
                  <a:extLst>
                    <a:ext uri="{9D8B030D-6E8A-4147-A177-3AD203B41FA5}">
                      <a16:colId xmlns:a16="http://schemas.microsoft.com/office/drawing/2014/main" val="20000"/>
                    </a:ext>
                  </a:extLst>
                </a:gridCol>
                <a:gridCol w="3722914">
                  <a:extLst>
                    <a:ext uri="{9D8B030D-6E8A-4147-A177-3AD203B41FA5}">
                      <a16:colId xmlns:a16="http://schemas.microsoft.com/office/drawing/2014/main" val="20001"/>
                    </a:ext>
                  </a:extLst>
                </a:gridCol>
                <a:gridCol w="3064086">
                  <a:extLst>
                    <a:ext uri="{9D8B030D-6E8A-4147-A177-3AD203B41FA5}">
                      <a16:colId xmlns:a16="http://schemas.microsoft.com/office/drawing/2014/main" val="20002"/>
                    </a:ext>
                  </a:extLst>
                </a:gridCol>
              </a:tblGrid>
              <a:tr h="777482">
                <a:tc>
                  <a:txBody>
                    <a:bodyPr/>
                    <a:lstStyle/>
                    <a:p>
                      <a:pPr>
                        <a:lnSpc>
                          <a:spcPts val="1935"/>
                        </a:lnSpc>
                      </a:pPr>
                      <a:endParaRPr lang="en-US" sz="1700" dirty="0"/>
                    </a:p>
                    <a:p>
                      <a:pPr marL="0" indent="1304290">
                        <a:lnSpc>
                          <a:spcPct val="103000"/>
                        </a:lnSpc>
                      </a:pPr>
                      <a:r>
                        <a:rPr lang="en-US" altLang="zh-CN" sz="1800" b="1" spc="-5" dirty="0">
                          <a:solidFill>
                            <a:srgbClr val="FFFFFF"/>
                          </a:solidFill>
                          <a:latin typeface="宋体"/>
                          <a:ea typeface="宋体"/>
                        </a:rPr>
                        <a:t>Model Name</a:t>
                      </a:r>
                      <a:endParaRPr lang="zh-CN" altLang="en-US" sz="1800" b="1" dirty="0">
                        <a:solidFill>
                          <a:srgbClr val="FFFFFF"/>
                        </a:solidFill>
                        <a:latin typeface="宋体"/>
                        <a:ea typeface="宋体"/>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096E6"/>
                    </a:solidFill>
                  </a:tcPr>
                </a:tc>
                <a:tc>
                  <a:txBody>
                    <a:bodyPr/>
                    <a:lstStyle/>
                    <a:p>
                      <a:pPr>
                        <a:lnSpc>
                          <a:spcPts val="1935"/>
                        </a:lnSpc>
                      </a:pPr>
                      <a:endParaRPr lang="en-US" sz="1700" dirty="0"/>
                    </a:p>
                    <a:p>
                      <a:pPr marL="0" indent="1104900">
                        <a:lnSpc>
                          <a:spcPct val="103000"/>
                        </a:lnSpc>
                      </a:pPr>
                      <a:r>
                        <a:rPr lang="en-US" altLang="zh-CN" sz="1800" b="1" spc="10" dirty="0">
                          <a:solidFill>
                            <a:srgbClr val="FFFFFF"/>
                          </a:solidFill>
                          <a:latin typeface="宋体"/>
                          <a:ea typeface="宋体"/>
                        </a:rPr>
                        <a:t>Attention Span Limit</a:t>
                      </a:r>
                      <a:endParaRPr lang="zh-CN" altLang="en-US" sz="1800" b="1" spc="10" dirty="0">
                        <a:solidFill>
                          <a:srgbClr val="FFFFFF"/>
                        </a:solidFill>
                        <a:latin typeface="宋体"/>
                        <a:ea typeface="宋体"/>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096E6"/>
                    </a:solidFill>
                  </a:tcPr>
                </a:tc>
                <a:tc>
                  <a:txBody>
                    <a:bodyPr/>
                    <a:lstStyle/>
                    <a:p>
                      <a:pPr>
                        <a:lnSpc>
                          <a:spcPts val="1935"/>
                        </a:lnSpc>
                      </a:pPr>
                      <a:endParaRPr lang="en-US" sz="1700" dirty="0"/>
                    </a:p>
                    <a:p>
                      <a:pPr marL="0" indent="509905">
                        <a:lnSpc>
                          <a:spcPct val="103000"/>
                        </a:lnSpc>
                      </a:pPr>
                      <a:r>
                        <a:rPr lang="en-US" altLang="zh-CN" sz="1800" b="1" spc="20" dirty="0">
                          <a:solidFill>
                            <a:srgbClr val="FFFFFF"/>
                          </a:solidFill>
                          <a:latin typeface="宋体"/>
                          <a:ea typeface="宋体"/>
                        </a:rPr>
                        <a:t>Data Collection Time</a:t>
                      </a:r>
                      <a:endParaRPr lang="zh-CN" altLang="en-US" sz="1800" b="1" spc="15" dirty="0">
                        <a:solidFill>
                          <a:srgbClr val="FFFFFF"/>
                        </a:solidFill>
                        <a:latin typeface="宋体"/>
                        <a:ea typeface="宋体"/>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096E6"/>
                    </a:solidFill>
                  </a:tcPr>
                </a:tc>
                <a:extLst>
                  <a:ext uri="{0D108BD9-81ED-4DB2-BD59-A6C34878D82A}">
                    <a16:rowId xmlns:a16="http://schemas.microsoft.com/office/drawing/2014/main" val="10000"/>
                  </a:ext>
                </a:extLst>
              </a:tr>
              <a:tr h="795745">
                <a:tc>
                  <a:txBody>
                    <a:bodyPr/>
                    <a:lstStyle/>
                    <a:p>
                      <a:pPr>
                        <a:lnSpc>
                          <a:spcPts val="1690"/>
                        </a:lnSpc>
                      </a:pPr>
                      <a:endParaRPr lang="en-US" sz="1700" dirty="0"/>
                    </a:p>
                    <a:p>
                      <a:pPr marL="0" indent="1380490">
                        <a:lnSpc>
                          <a:spcPct val="102000"/>
                        </a:lnSpc>
                      </a:pPr>
                      <a:r>
                        <a:rPr lang="zh-CN" altLang="en-US" sz="1900" spc="125" dirty="0">
                          <a:solidFill>
                            <a:srgbClr val="FF0000"/>
                          </a:solidFill>
                          <a:latin typeface="宋体"/>
                          <a:ea typeface="宋体"/>
                        </a:rPr>
                        <a:t>o1</a:t>
                      </a:r>
                      <a:r>
                        <a:rPr lang="zh-CN" altLang="en-US" sz="1900" spc="-415" dirty="0">
                          <a:solidFill>
                            <a:srgbClr val="FF0000"/>
                          </a:solidFill>
                          <a:latin typeface="宋体"/>
                          <a:cs typeface="宋体"/>
                        </a:rPr>
                        <a:t> </a:t>
                      </a:r>
                      <a:r>
                        <a:rPr lang="zh-CN" altLang="en-US" sz="1900" spc="130" dirty="0">
                          <a:solidFill>
                            <a:srgbClr val="FF0000"/>
                          </a:solidFill>
                          <a:latin typeface="宋体"/>
                          <a:ea typeface="宋体"/>
                        </a:rPr>
                        <a:t>pro</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DF5"/>
                    </a:solidFill>
                  </a:tcPr>
                </a:tc>
                <a:tc>
                  <a:txBody>
                    <a:bodyPr/>
                    <a:lstStyle/>
                    <a:p>
                      <a:pPr>
                        <a:lnSpc>
                          <a:spcPts val="1690"/>
                        </a:lnSpc>
                      </a:pPr>
                      <a:endParaRPr lang="en-US" sz="1700" dirty="0"/>
                    </a:p>
                    <a:p>
                      <a:pPr marL="0" indent="1884045">
                        <a:lnSpc>
                          <a:spcPct val="102000"/>
                        </a:lnSpc>
                      </a:pPr>
                      <a:r>
                        <a:rPr lang="zh-CN" altLang="en-US" sz="1900" spc="-200" dirty="0">
                          <a:solidFill>
                            <a:srgbClr val="FF0000"/>
                          </a:solidFill>
                          <a:latin typeface="宋体"/>
                          <a:ea typeface="宋体"/>
                        </a:rPr>
                        <a:t>*</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DF5"/>
                    </a:solidFill>
                  </a:tcPr>
                </a:tc>
                <a:tc>
                  <a:txBody>
                    <a:bodyPr/>
                    <a:lstStyle/>
                    <a:p>
                      <a:pPr>
                        <a:lnSpc>
                          <a:spcPts val="1690"/>
                        </a:lnSpc>
                      </a:pPr>
                      <a:endParaRPr lang="en-US" sz="1700" dirty="0"/>
                    </a:p>
                    <a:p>
                      <a:pPr marL="0" indent="1529715">
                        <a:lnSpc>
                          <a:spcPct val="102000"/>
                        </a:lnSpc>
                      </a:pPr>
                      <a:r>
                        <a:rPr lang="zh-CN" altLang="en-US" sz="1900" spc="-200" dirty="0">
                          <a:solidFill>
                            <a:srgbClr val="FF0000"/>
                          </a:solidFill>
                          <a:latin typeface="宋体"/>
                          <a:ea typeface="宋体"/>
                        </a:rPr>
                        <a:t>*</a:t>
                      </a: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DF5"/>
                    </a:solidFill>
                  </a:tcPr>
                </a:tc>
                <a:extLst>
                  <a:ext uri="{0D108BD9-81ED-4DB2-BD59-A6C34878D82A}">
                    <a16:rowId xmlns:a16="http://schemas.microsoft.com/office/drawing/2014/main" val="10001"/>
                  </a:ext>
                </a:extLst>
              </a:tr>
              <a:tr h="783530">
                <a:tc>
                  <a:txBody>
                    <a:bodyPr/>
                    <a:lstStyle/>
                    <a:p>
                      <a:pPr>
                        <a:lnSpc>
                          <a:spcPts val="1790"/>
                        </a:lnSpc>
                      </a:pPr>
                      <a:endParaRPr lang="en-US" sz="1700" dirty="0"/>
                    </a:p>
                    <a:p>
                      <a:pPr marL="0" indent="1626870">
                        <a:lnSpc>
                          <a:spcPct val="102000"/>
                        </a:lnSpc>
                      </a:pPr>
                      <a:r>
                        <a:rPr lang="zh-CN" altLang="en-US" sz="1900" spc="165" dirty="0">
                          <a:solidFill>
                            <a:srgbClr val="FF0000"/>
                          </a:solidFill>
                          <a:latin typeface="宋体"/>
                          <a:ea typeface="宋体"/>
                        </a:rPr>
                        <a:t>o1</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ts val="1790"/>
                        </a:lnSpc>
                      </a:pPr>
                      <a:endParaRPr lang="en-US" sz="1700" dirty="0"/>
                    </a:p>
                    <a:p>
                      <a:pPr marL="0" indent="1884045">
                        <a:lnSpc>
                          <a:spcPct val="102000"/>
                        </a:lnSpc>
                      </a:pPr>
                      <a:r>
                        <a:rPr lang="zh-CN" altLang="en-US" sz="1900" spc="-200" dirty="0">
                          <a:solidFill>
                            <a:srgbClr val="FF0000"/>
                          </a:solidFill>
                          <a:latin typeface="宋体"/>
                          <a:ea typeface="宋体"/>
                        </a:rPr>
                        <a:t>*</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ts val="1790"/>
                        </a:lnSpc>
                      </a:pPr>
                      <a:endParaRPr lang="en-US" sz="1700" dirty="0"/>
                    </a:p>
                    <a:p>
                      <a:pPr marL="0" indent="1529715">
                        <a:lnSpc>
                          <a:spcPct val="102000"/>
                        </a:lnSpc>
                      </a:pPr>
                      <a:r>
                        <a:rPr lang="zh-CN" altLang="en-US" sz="1900" spc="-200" dirty="0">
                          <a:solidFill>
                            <a:srgbClr val="FF0000"/>
                          </a:solidFill>
                          <a:latin typeface="宋体"/>
                          <a:ea typeface="宋体"/>
                        </a:rPr>
                        <a:t>*</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783650">
                <a:tc>
                  <a:txBody>
                    <a:bodyPr/>
                    <a:lstStyle/>
                    <a:p>
                      <a:pPr>
                        <a:lnSpc>
                          <a:spcPts val="1790"/>
                        </a:lnSpc>
                      </a:pPr>
                      <a:endParaRPr lang="en-US" sz="1700" dirty="0"/>
                    </a:p>
                    <a:p>
                      <a:pPr marL="0" indent="1097915">
                        <a:lnSpc>
                          <a:spcPct val="102000"/>
                        </a:lnSpc>
                      </a:pPr>
                      <a:r>
                        <a:rPr lang="zh-CN" altLang="en-US" sz="1900" spc="70" dirty="0">
                          <a:solidFill>
                            <a:srgbClr val="FF0000"/>
                          </a:solidFill>
                          <a:latin typeface="宋体"/>
                          <a:ea typeface="宋体"/>
                        </a:rPr>
                        <a:t>o1-pre</a:t>
                      </a:r>
                      <a:r>
                        <a:rPr lang="zh-CN" altLang="en-US" sz="1900" spc="65" dirty="0">
                          <a:solidFill>
                            <a:srgbClr val="FF0000"/>
                          </a:solidFill>
                          <a:latin typeface="宋体"/>
                          <a:ea typeface="宋体"/>
                        </a:rPr>
                        <a:t>view</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DF5"/>
                    </a:solidFill>
                  </a:tcPr>
                </a:tc>
                <a:tc>
                  <a:txBody>
                    <a:bodyPr/>
                    <a:lstStyle/>
                    <a:p>
                      <a:pPr>
                        <a:lnSpc>
                          <a:spcPts val="1790"/>
                        </a:lnSpc>
                      </a:pPr>
                      <a:endParaRPr lang="en-US" sz="1700" dirty="0"/>
                    </a:p>
                    <a:p>
                      <a:pPr marL="0" indent="1649730">
                        <a:lnSpc>
                          <a:spcPct val="102000"/>
                        </a:lnSpc>
                      </a:pPr>
                      <a:r>
                        <a:rPr lang="zh-CN" altLang="en-US" sz="1900" spc="135" dirty="0">
                          <a:solidFill>
                            <a:srgbClr val="FF0000"/>
                          </a:solidFill>
                          <a:latin typeface="宋体"/>
                          <a:ea typeface="宋体"/>
                        </a:rPr>
                        <a:t>12</a:t>
                      </a:r>
                      <a:r>
                        <a:rPr lang="zh-CN" altLang="en-US" sz="1900" spc="125" dirty="0">
                          <a:solidFill>
                            <a:srgbClr val="FF0000"/>
                          </a:solidFill>
                          <a:latin typeface="宋体"/>
                          <a:ea typeface="宋体"/>
                        </a:rPr>
                        <a:t>8k</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DF5"/>
                    </a:solidFill>
                  </a:tcPr>
                </a:tc>
                <a:tc>
                  <a:txBody>
                    <a:bodyPr/>
                    <a:lstStyle/>
                    <a:p>
                      <a:pPr>
                        <a:lnSpc>
                          <a:spcPts val="1790"/>
                        </a:lnSpc>
                      </a:pPr>
                      <a:endParaRPr lang="en-US" sz="1700" dirty="0"/>
                    </a:p>
                    <a:p>
                      <a:pPr marL="0" indent="1109345">
                        <a:lnSpc>
                          <a:spcPct val="102000"/>
                        </a:lnSpc>
                      </a:pPr>
                      <a:r>
                        <a:rPr lang="zh-CN" altLang="en-US" sz="1900" spc="65" dirty="0">
                          <a:solidFill>
                            <a:srgbClr val="FF0000"/>
                          </a:solidFill>
                          <a:latin typeface="宋体"/>
                          <a:ea typeface="宋体"/>
                        </a:rPr>
                        <a:t>20</a:t>
                      </a:r>
                      <a:r>
                        <a:rPr lang="zh-CN" altLang="en-US" sz="1900" spc="60" dirty="0">
                          <a:solidFill>
                            <a:srgbClr val="FF0000"/>
                          </a:solidFill>
                          <a:latin typeface="宋体"/>
                          <a:ea typeface="宋体"/>
                        </a:rPr>
                        <a:t>23.10</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DF5"/>
                    </a:solidFill>
                  </a:tcPr>
                </a:tc>
                <a:extLst>
                  <a:ext uri="{0D108BD9-81ED-4DB2-BD59-A6C34878D82A}">
                    <a16:rowId xmlns:a16="http://schemas.microsoft.com/office/drawing/2014/main" val="10003"/>
                  </a:ext>
                </a:extLst>
              </a:tr>
              <a:tr h="789698">
                <a:tc>
                  <a:txBody>
                    <a:bodyPr/>
                    <a:lstStyle/>
                    <a:p>
                      <a:pPr>
                        <a:lnSpc>
                          <a:spcPts val="1795"/>
                        </a:lnSpc>
                      </a:pPr>
                      <a:endParaRPr lang="en-US" sz="1700" dirty="0"/>
                    </a:p>
                    <a:p>
                      <a:pPr marL="0" indent="1308735">
                        <a:lnSpc>
                          <a:spcPct val="102000"/>
                        </a:lnSpc>
                      </a:pPr>
                      <a:r>
                        <a:rPr lang="zh-CN" altLang="en-US" sz="1900" spc="60" dirty="0">
                          <a:solidFill>
                            <a:srgbClr val="FF0000"/>
                          </a:solidFill>
                          <a:latin typeface="宋体"/>
                          <a:ea typeface="宋体"/>
                        </a:rPr>
                        <a:t>o1-</a:t>
                      </a:r>
                      <a:r>
                        <a:rPr lang="zh-CN" altLang="en-US" sz="1900" spc="50" dirty="0">
                          <a:solidFill>
                            <a:srgbClr val="FF0000"/>
                          </a:solidFill>
                          <a:latin typeface="宋体"/>
                          <a:ea typeface="宋体"/>
                        </a:rPr>
                        <a:t>mini</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ts val="1795"/>
                        </a:lnSpc>
                      </a:pPr>
                      <a:endParaRPr lang="en-US" sz="1700" dirty="0"/>
                    </a:p>
                    <a:p>
                      <a:pPr marL="0" indent="1649730">
                        <a:lnSpc>
                          <a:spcPct val="102000"/>
                        </a:lnSpc>
                      </a:pPr>
                      <a:r>
                        <a:rPr lang="zh-CN" altLang="en-US" sz="1900" spc="135" dirty="0">
                          <a:solidFill>
                            <a:srgbClr val="FF0000"/>
                          </a:solidFill>
                          <a:latin typeface="宋体"/>
                          <a:ea typeface="宋体"/>
                        </a:rPr>
                        <a:t>12</a:t>
                      </a:r>
                      <a:r>
                        <a:rPr lang="zh-CN" altLang="en-US" sz="1900" spc="125" dirty="0">
                          <a:solidFill>
                            <a:srgbClr val="FF0000"/>
                          </a:solidFill>
                          <a:latin typeface="宋体"/>
                          <a:ea typeface="宋体"/>
                        </a:rPr>
                        <a:t>8k</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ts val="1795"/>
                        </a:lnSpc>
                      </a:pPr>
                      <a:endParaRPr lang="en-US" sz="1700" dirty="0"/>
                    </a:p>
                    <a:p>
                      <a:pPr marL="0" indent="1109345">
                        <a:lnSpc>
                          <a:spcPct val="102000"/>
                        </a:lnSpc>
                      </a:pPr>
                      <a:r>
                        <a:rPr lang="zh-CN" altLang="en-US" sz="1900" spc="65" dirty="0">
                          <a:solidFill>
                            <a:srgbClr val="FF0000"/>
                          </a:solidFill>
                          <a:latin typeface="宋体"/>
                          <a:ea typeface="宋体"/>
                        </a:rPr>
                        <a:t>20</a:t>
                      </a:r>
                      <a:r>
                        <a:rPr lang="zh-CN" altLang="en-US" sz="1900" spc="60" dirty="0">
                          <a:solidFill>
                            <a:srgbClr val="FF0000"/>
                          </a:solidFill>
                          <a:latin typeface="宋体"/>
                          <a:ea typeface="宋体"/>
                        </a:rPr>
                        <a:t>23.10</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bl>
          </a:graphicData>
        </a:graphic>
      </p:graphicFrame>
      <p:sp>
        <p:nvSpPr>
          <p:cNvPr id="4" name="TextBox 3">
            <a:extLst>
              <a:ext uri="{FF2B5EF4-FFF2-40B4-BE49-F238E27FC236}">
                <a16:creationId xmlns:a16="http://schemas.microsoft.com/office/drawing/2014/main" id="{9DF44428-4FCC-BA0C-6A85-C496E6CE3080}"/>
              </a:ext>
            </a:extLst>
          </p:cNvPr>
          <p:cNvSpPr txBox="1"/>
          <p:nvPr/>
        </p:nvSpPr>
        <p:spPr>
          <a:xfrm>
            <a:off x="545572" y="100616"/>
            <a:ext cx="12197587" cy="1938992"/>
          </a:xfrm>
          <a:prstGeom prst="rect">
            <a:avLst/>
          </a:prstGeom>
          <a:noFill/>
        </p:spPr>
        <p:txBody>
          <a:bodyPr wrap="square" rtlCol="0">
            <a:spAutoFit/>
          </a:bodyPr>
          <a:lstStyle/>
          <a:p>
            <a:r>
              <a:rPr lang="en-US" altLang="zh-CN" sz="4000" dirty="0">
                <a:sym typeface="+mn-ea"/>
              </a:rPr>
              <a:t>GPT o1</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TextBox 1222"/>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224</a:t>
            </a:r>
          </a:p>
        </p:txBody>
      </p:sp>
      <p:sp>
        <p:nvSpPr>
          <p:cNvPr id="4" name="TextBox 3">
            <a:extLst>
              <a:ext uri="{FF2B5EF4-FFF2-40B4-BE49-F238E27FC236}">
                <a16:creationId xmlns:a16="http://schemas.microsoft.com/office/drawing/2014/main" id="{8D6F80CE-59F4-BAFD-0AE5-31D79F1D1B25}"/>
              </a:ext>
            </a:extLst>
          </p:cNvPr>
          <p:cNvSpPr txBox="1"/>
          <p:nvPr/>
        </p:nvSpPr>
        <p:spPr>
          <a:xfrm>
            <a:off x="511023" y="85488"/>
            <a:ext cx="11793254" cy="668702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t>o1: Rich knowledge similar to GPT-4o, with a stronger focus on reasoning.</a:t>
            </a:r>
          </a:p>
          <a:p>
            <a:pPr marL="342900" indent="-342900">
              <a:lnSpc>
                <a:spcPct val="150000"/>
              </a:lnSpc>
              <a:buFont typeface="Arial" panose="020B0604020202020204" pitchFamily="34" charset="0"/>
              <a:buChar char="•"/>
            </a:pPr>
            <a:r>
              <a:rPr lang="en-US" sz="2400" dirty="0"/>
              <a:t>o1-mini: A faster and more cost-effective reasoning model, particularly skilled in coding, mathematics, and science.</a:t>
            </a:r>
          </a:p>
          <a:p>
            <a:pPr marL="342900" indent="-342900">
              <a:lnSpc>
                <a:spcPct val="150000"/>
              </a:lnSpc>
              <a:buFont typeface="Arial" panose="020B0604020202020204" pitchFamily="34" charset="0"/>
              <a:buChar char="•"/>
            </a:pPr>
            <a:r>
              <a:rPr lang="en-US" sz="2400" dirty="0"/>
              <a:t>o1 performs better than 89% of the participants in programming competitions on </a:t>
            </a:r>
            <a:r>
              <a:rPr lang="en-US" sz="2400" dirty="0" err="1"/>
              <a:t>Codeforces</a:t>
            </a:r>
            <a:r>
              <a:rPr lang="en-US" sz="2400" dirty="0"/>
              <a:t>, among the top 500 in the U.S. Mathematical Olympiad (AIME) qualification rounds, and surpasses human Ph.D. level accuracy on benchmarks in physics, biology, and chemistry problems (GPQA).</a:t>
            </a:r>
          </a:p>
          <a:p>
            <a:pPr marL="342900" indent="-342900">
              <a:lnSpc>
                <a:spcPct val="150000"/>
              </a:lnSpc>
              <a:buFont typeface="Arial" panose="020B0604020202020204" pitchFamily="34" charset="0"/>
              <a:buChar char="•"/>
            </a:pPr>
            <a:r>
              <a:rPr lang="en-US" sz="2400" dirty="0"/>
              <a:t>Through reinforcement learning, o1 refines its thought chain and improves the strategies it uses. It learns to recognize and correct its own mistakes. It learns to break down difficult steps into simpler ones. When current methods don’t work, it learns to try different approaches. This process greatly enhances the model's reasoning capabilities.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7CCC8B-42E4-116E-82EF-73B07F819536}"/>
              </a:ext>
            </a:extLst>
          </p:cNvPr>
          <p:cNvSpPr txBox="1"/>
          <p:nvPr/>
        </p:nvSpPr>
        <p:spPr>
          <a:xfrm>
            <a:off x="331249" y="1254778"/>
            <a:ext cx="11768894" cy="280814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b="0" i="0" u="none" strike="noStrike" dirty="0">
                <a:solidFill>
                  <a:srgbClr val="000000"/>
                </a:solidFill>
                <a:effectLst/>
                <a:latin typeface="OpenAI Sans"/>
              </a:rPr>
              <a:t>Similar to its OpenAI o1 predecessor, OpenAI o3-mini has been </a:t>
            </a:r>
            <a:r>
              <a:rPr lang="en-US" sz="2400" b="1" i="0" u="sng" strike="noStrike" dirty="0">
                <a:solidFill>
                  <a:srgbClr val="000000"/>
                </a:solidFill>
                <a:effectLst/>
                <a:latin typeface="OpenAI Sans"/>
              </a:rPr>
              <a:t>optimized for STEM reasoning</a:t>
            </a:r>
            <a:r>
              <a:rPr lang="en-US" sz="2400" b="0" i="0" u="none" strike="noStrike" dirty="0">
                <a:solidFill>
                  <a:srgbClr val="000000"/>
                </a:solidFill>
                <a:effectLst/>
                <a:latin typeface="OpenAI Sans"/>
              </a:rPr>
              <a:t>. </a:t>
            </a:r>
          </a:p>
          <a:p>
            <a:pPr marL="342900" indent="-342900">
              <a:lnSpc>
                <a:spcPct val="150000"/>
              </a:lnSpc>
              <a:buFont typeface="Arial" panose="020B0604020202020204" pitchFamily="34" charset="0"/>
              <a:buChar char="•"/>
            </a:pPr>
            <a:r>
              <a:rPr lang="en-US" sz="2400" b="0" i="0" u="none" strike="noStrike" dirty="0">
                <a:solidFill>
                  <a:srgbClr val="000000"/>
                </a:solidFill>
                <a:effectLst/>
                <a:latin typeface="OpenAI Sans"/>
              </a:rPr>
              <a:t>o3-mini with medium reasoning effort matches o1’s performance in math, coding, and science, while delivering faster responses. </a:t>
            </a:r>
            <a:endParaRPr lang="en-US" sz="2400" dirty="0">
              <a:solidFill>
                <a:srgbClr val="000000"/>
              </a:solidFill>
              <a:latin typeface="OpenAI Sans"/>
            </a:endParaRPr>
          </a:p>
          <a:p>
            <a:pPr marL="342900" indent="-342900">
              <a:lnSpc>
                <a:spcPct val="150000"/>
              </a:lnSpc>
              <a:buFont typeface="Arial" panose="020B0604020202020204" pitchFamily="34" charset="0"/>
              <a:buChar char="•"/>
            </a:pPr>
            <a:r>
              <a:rPr lang="en-US" sz="2400" b="0" i="0" u="none" strike="noStrike" dirty="0">
                <a:solidFill>
                  <a:srgbClr val="000000"/>
                </a:solidFill>
                <a:effectLst/>
                <a:latin typeface="OpenAI Sans"/>
              </a:rPr>
              <a:t>ChatGPT Plus, Team, and Pro users can access OpenAI o3-mini with 150 messages per day. </a:t>
            </a:r>
            <a:endParaRPr lang="en-US" sz="2400" dirty="0"/>
          </a:p>
        </p:txBody>
      </p:sp>
      <p:sp>
        <p:nvSpPr>
          <p:cNvPr id="4" name="TextBox 3">
            <a:extLst>
              <a:ext uri="{FF2B5EF4-FFF2-40B4-BE49-F238E27FC236}">
                <a16:creationId xmlns:a16="http://schemas.microsoft.com/office/drawing/2014/main" id="{FD75FAA7-5515-0BE2-24ED-DC1128468353}"/>
              </a:ext>
            </a:extLst>
          </p:cNvPr>
          <p:cNvSpPr txBox="1"/>
          <p:nvPr/>
        </p:nvSpPr>
        <p:spPr>
          <a:xfrm>
            <a:off x="544191" y="285282"/>
            <a:ext cx="12197587" cy="1938992"/>
          </a:xfrm>
          <a:prstGeom prst="rect">
            <a:avLst/>
          </a:prstGeom>
          <a:noFill/>
        </p:spPr>
        <p:txBody>
          <a:bodyPr wrap="square" rtlCol="0">
            <a:spAutoFit/>
          </a:bodyPr>
          <a:lstStyle/>
          <a:p>
            <a:r>
              <a:rPr lang="en-US" altLang="zh-CN" sz="4000" dirty="0">
                <a:sym typeface="+mn-ea"/>
              </a:rPr>
              <a:t>GPT o3</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Tree>
    <p:extLst>
      <p:ext uri="{BB962C8B-B14F-4D97-AF65-F5344CB8AC3E}">
        <p14:creationId xmlns:p14="http://schemas.microsoft.com/office/powerpoint/2010/main" val="1797324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8">
            <a:extLst>
              <a:ext uri="{FF2B5EF4-FFF2-40B4-BE49-F238E27FC236}">
                <a16:creationId xmlns:a16="http://schemas.microsoft.com/office/drawing/2014/main" id="{7DB1198B-9DF7-3220-0BDA-7276961E51EC}"/>
              </a:ext>
            </a:extLst>
          </p:cNvPr>
          <p:cNvPicPr>
            <a:picLocks noChangeAspect="1"/>
          </p:cNvPicPr>
          <p:nvPr/>
        </p:nvPicPr>
        <p:blipFill>
          <a:blip r:embed="rId2"/>
          <a:stretch>
            <a:fillRect/>
          </a:stretch>
        </p:blipFill>
        <p:spPr>
          <a:xfrm>
            <a:off x="436602" y="910886"/>
            <a:ext cx="7386630" cy="5790017"/>
          </a:xfrm>
          <a:prstGeom prst="rect">
            <a:avLst/>
          </a:prstGeom>
        </p:spPr>
      </p:pic>
      <p:sp>
        <p:nvSpPr>
          <p:cNvPr id="3" name="TextBox 2">
            <a:extLst>
              <a:ext uri="{FF2B5EF4-FFF2-40B4-BE49-F238E27FC236}">
                <a16:creationId xmlns:a16="http://schemas.microsoft.com/office/drawing/2014/main" id="{38DFDA2F-3DCC-7E47-DA73-A0C68709ED67}"/>
              </a:ext>
            </a:extLst>
          </p:cNvPr>
          <p:cNvSpPr txBox="1"/>
          <p:nvPr/>
        </p:nvSpPr>
        <p:spPr>
          <a:xfrm>
            <a:off x="544191" y="285282"/>
            <a:ext cx="12197587" cy="1938992"/>
          </a:xfrm>
          <a:prstGeom prst="rect">
            <a:avLst/>
          </a:prstGeom>
          <a:noFill/>
        </p:spPr>
        <p:txBody>
          <a:bodyPr wrap="square" rtlCol="0">
            <a:spAutoFit/>
          </a:bodyPr>
          <a:lstStyle/>
          <a:p>
            <a:r>
              <a:rPr lang="en-US" altLang="zh-CN" sz="4000" dirty="0">
                <a:sym typeface="+mn-ea"/>
              </a:rPr>
              <a:t>GPT o1 </a:t>
            </a:r>
            <a:r>
              <a:rPr lang="en-US" altLang="zh-CN" sz="4000" dirty="0" err="1">
                <a:sym typeface="+mn-ea"/>
              </a:rPr>
              <a:t>v.s</a:t>
            </a:r>
            <a:r>
              <a:rPr lang="en-US" altLang="zh-CN" sz="4000" dirty="0">
                <a:sym typeface="+mn-ea"/>
              </a:rPr>
              <a:t>. </a:t>
            </a:r>
            <a:r>
              <a:rPr lang="en-US" altLang="zh-CN" sz="4000" dirty="0" err="1">
                <a:sym typeface="+mn-ea"/>
              </a:rPr>
              <a:t>DeepSeek</a:t>
            </a:r>
            <a:r>
              <a:rPr lang="en-US" altLang="zh-CN" sz="4000" dirty="0">
                <a:sym typeface="+mn-ea"/>
              </a:rPr>
              <a:t> R1</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文本框 11">
            <a:extLst>
              <a:ext uri="{FF2B5EF4-FFF2-40B4-BE49-F238E27FC236}">
                <a16:creationId xmlns:a16="http://schemas.microsoft.com/office/drawing/2014/main" id="{D5EC2B2C-7DE0-E8F4-5CE6-93173DAC7CE5}"/>
              </a:ext>
            </a:extLst>
          </p:cNvPr>
          <p:cNvSpPr txBox="1"/>
          <p:nvPr/>
        </p:nvSpPr>
        <p:spPr>
          <a:xfrm>
            <a:off x="7921844" y="2272167"/>
            <a:ext cx="4270156"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DeepSeek-R1 as good as o1 </a:t>
            </a: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In </a:t>
            </a:r>
            <a:r>
              <a:rPr lang="en-US" altLang="zh-CN" sz="2400" b="1" dirty="0">
                <a:latin typeface="Times New Roman" panose="02020603050405020304" pitchFamily="18" charset="0"/>
                <a:cs typeface="Times New Roman" panose="02020603050405020304" pitchFamily="18" charset="0"/>
              </a:rPr>
              <a:t>Chinese tasks </a:t>
            </a:r>
            <a:r>
              <a:rPr lang="en-US" altLang="zh-CN" sz="2400" dirty="0">
                <a:latin typeface="Times New Roman" panose="02020603050405020304" pitchFamily="18" charset="0"/>
                <a:cs typeface="Times New Roman" panose="02020603050405020304" pitchFamily="18" charset="0"/>
              </a:rPr>
              <a:t>(C-Eval, CLUEWSC), DeepSeek-R1 surpasses other models</a:t>
            </a:r>
            <a:endParaRPr lang="zh-CN" alt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DE92D8C-6F45-7641-4804-6B32C5FB6D8E}"/>
              </a:ext>
            </a:extLst>
          </p:cNvPr>
          <p:cNvSpPr txBox="1"/>
          <p:nvPr/>
        </p:nvSpPr>
        <p:spPr>
          <a:xfrm>
            <a:off x="8129392" y="6488668"/>
            <a:ext cx="3410998" cy="369332"/>
          </a:xfrm>
          <a:prstGeom prst="rect">
            <a:avLst/>
          </a:prstGeom>
          <a:noFill/>
        </p:spPr>
        <p:txBody>
          <a:bodyPr wrap="none" rtlCol="0">
            <a:spAutoFit/>
          </a:bodyPr>
          <a:lstStyle/>
          <a:p>
            <a:r>
              <a:rPr lang="en-US" dirty="0"/>
              <a:t>https://</a:t>
            </a:r>
            <a:r>
              <a:rPr lang="en-US" dirty="0" err="1"/>
              <a:t>arxiv.org</a:t>
            </a:r>
            <a:r>
              <a:rPr lang="en-US" dirty="0"/>
              <a:t>/abs/2501.12948</a:t>
            </a:r>
          </a:p>
        </p:txBody>
      </p:sp>
    </p:spTree>
    <p:extLst>
      <p:ext uri="{BB962C8B-B14F-4D97-AF65-F5344CB8AC3E}">
        <p14:creationId xmlns:p14="http://schemas.microsoft.com/office/powerpoint/2010/main" val="29877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2334D-953C-99B7-1C32-F7B13E0DAD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A2B59E-030D-DEE4-28B5-59524DF58FE5}"/>
              </a:ext>
            </a:extLst>
          </p:cNvPr>
          <p:cNvSpPr txBox="1"/>
          <p:nvPr/>
        </p:nvSpPr>
        <p:spPr>
          <a:xfrm>
            <a:off x="544191" y="285282"/>
            <a:ext cx="12197587" cy="1938992"/>
          </a:xfrm>
          <a:prstGeom prst="rect">
            <a:avLst/>
          </a:prstGeom>
          <a:noFill/>
        </p:spPr>
        <p:txBody>
          <a:bodyPr wrap="square" rtlCol="0">
            <a:spAutoFit/>
          </a:bodyPr>
          <a:lstStyle/>
          <a:p>
            <a:r>
              <a:rPr lang="en-US" altLang="zh-CN" sz="4000" dirty="0">
                <a:sym typeface="+mn-ea"/>
              </a:rPr>
              <a:t>GPT o1 </a:t>
            </a:r>
            <a:r>
              <a:rPr lang="en-US" altLang="zh-CN" sz="4000" dirty="0" err="1">
                <a:sym typeface="+mn-ea"/>
              </a:rPr>
              <a:t>v.s</a:t>
            </a:r>
            <a:r>
              <a:rPr lang="en-US" altLang="zh-CN" sz="4000" dirty="0">
                <a:sym typeface="+mn-ea"/>
              </a:rPr>
              <a:t>. GPT o3</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6" name="Picture 5" descr="A graph of a graph&#10;&#10;AI-generated content may be incorrect.">
            <a:extLst>
              <a:ext uri="{FF2B5EF4-FFF2-40B4-BE49-F238E27FC236}">
                <a16:creationId xmlns:a16="http://schemas.microsoft.com/office/drawing/2014/main" id="{DEE07F89-639D-12B9-B376-096261870DA2}"/>
              </a:ext>
            </a:extLst>
          </p:cNvPr>
          <p:cNvPicPr>
            <a:picLocks noChangeAspect="1"/>
          </p:cNvPicPr>
          <p:nvPr/>
        </p:nvPicPr>
        <p:blipFill>
          <a:blip r:embed="rId2"/>
          <a:stretch>
            <a:fillRect/>
          </a:stretch>
        </p:blipFill>
        <p:spPr>
          <a:xfrm>
            <a:off x="544191" y="1055401"/>
            <a:ext cx="6431492" cy="5517317"/>
          </a:xfrm>
          <a:prstGeom prst="rect">
            <a:avLst/>
          </a:prstGeom>
        </p:spPr>
      </p:pic>
      <p:sp>
        <p:nvSpPr>
          <p:cNvPr id="7" name="TextBox 6">
            <a:extLst>
              <a:ext uri="{FF2B5EF4-FFF2-40B4-BE49-F238E27FC236}">
                <a16:creationId xmlns:a16="http://schemas.microsoft.com/office/drawing/2014/main" id="{147DA828-23DB-4D10-8680-794F0BAEBBB3}"/>
              </a:ext>
            </a:extLst>
          </p:cNvPr>
          <p:cNvSpPr txBox="1"/>
          <p:nvPr/>
        </p:nvSpPr>
        <p:spPr>
          <a:xfrm>
            <a:off x="7270970" y="6388052"/>
            <a:ext cx="4376839" cy="369332"/>
          </a:xfrm>
          <a:prstGeom prst="rect">
            <a:avLst/>
          </a:prstGeom>
          <a:noFill/>
        </p:spPr>
        <p:txBody>
          <a:bodyPr wrap="none" rtlCol="0">
            <a:spAutoFit/>
          </a:bodyPr>
          <a:lstStyle/>
          <a:p>
            <a:r>
              <a:rPr lang="en-US" dirty="0"/>
              <a:t>https://</a:t>
            </a:r>
            <a:r>
              <a:rPr lang="en-US" dirty="0" err="1"/>
              <a:t>openai.com</a:t>
            </a:r>
            <a:r>
              <a:rPr lang="en-US" dirty="0"/>
              <a:t>/index/openai-o3-mini/</a:t>
            </a:r>
          </a:p>
        </p:txBody>
      </p:sp>
    </p:spTree>
    <p:extLst>
      <p:ext uri="{BB962C8B-B14F-4D97-AF65-F5344CB8AC3E}">
        <p14:creationId xmlns:p14="http://schemas.microsoft.com/office/powerpoint/2010/main" val="3154316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4B116-0F8B-B3B2-5DE5-ACD0974155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5B3818-C839-7502-4EAA-8D70B654241B}"/>
              </a:ext>
            </a:extLst>
          </p:cNvPr>
          <p:cNvSpPr txBox="1"/>
          <p:nvPr/>
        </p:nvSpPr>
        <p:spPr>
          <a:xfrm>
            <a:off x="294468" y="2061275"/>
            <a:ext cx="5145437" cy="1323439"/>
          </a:xfrm>
          <a:prstGeom prst="rect">
            <a:avLst/>
          </a:prstGeom>
          <a:noFill/>
        </p:spPr>
        <p:txBody>
          <a:bodyPr wrap="square" rtlCol="0">
            <a:spAutoFit/>
          </a:bodyPr>
          <a:lstStyle/>
          <a:p>
            <a:r>
              <a:rPr lang="en-US" altLang="zh-CN" sz="4000" dirty="0"/>
              <a:t>What</a:t>
            </a:r>
            <a:r>
              <a:rPr lang="zh-CN" altLang="en-US" sz="4000" dirty="0"/>
              <a:t> </a:t>
            </a:r>
            <a:r>
              <a:rPr lang="en-US" altLang="zh-CN" sz="4000" dirty="0"/>
              <a:t>makes</a:t>
            </a:r>
            <a:r>
              <a:rPr lang="zh-CN" altLang="en-US" sz="4000" dirty="0"/>
              <a:t> </a:t>
            </a:r>
            <a:r>
              <a:rPr lang="en-US" altLang="zh-CN" sz="4000" dirty="0"/>
              <a:t>a</a:t>
            </a:r>
            <a:r>
              <a:rPr lang="zh-CN" altLang="en-US" sz="4000" dirty="0"/>
              <a:t> </a:t>
            </a:r>
            <a:r>
              <a:rPr lang="en-US" altLang="zh-CN" sz="4000" dirty="0"/>
              <a:t>Good</a:t>
            </a:r>
            <a:r>
              <a:rPr lang="zh-CN" altLang="en-US" sz="4000" dirty="0"/>
              <a:t> </a:t>
            </a:r>
            <a:r>
              <a:rPr lang="en-US" altLang="zh-CN" sz="4000" dirty="0"/>
              <a:t>Prompt</a:t>
            </a:r>
            <a:r>
              <a:rPr lang="zh-CN" altLang="en-US" sz="4000" dirty="0"/>
              <a:t> </a:t>
            </a:r>
            <a:r>
              <a:rPr lang="en-US" altLang="zh-CN" sz="4000" dirty="0"/>
              <a:t>Engineer?</a:t>
            </a:r>
          </a:p>
        </p:txBody>
      </p:sp>
      <p:sp>
        <p:nvSpPr>
          <p:cNvPr id="4" name="TextBox 3">
            <a:extLst>
              <a:ext uri="{FF2B5EF4-FFF2-40B4-BE49-F238E27FC236}">
                <a16:creationId xmlns:a16="http://schemas.microsoft.com/office/drawing/2014/main" id="{022AA97F-6668-A20A-2F84-85AC3F607AD7}"/>
              </a:ext>
            </a:extLst>
          </p:cNvPr>
          <p:cNvSpPr txBox="1"/>
          <p:nvPr/>
        </p:nvSpPr>
        <p:spPr>
          <a:xfrm>
            <a:off x="5161324" y="184550"/>
            <a:ext cx="5969431" cy="6924973"/>
          </a:xfrm>
          <a:prstGeom prst="rect">
            <a:avLst/>
          </a:prstGeom>
          <a:noFill/>
        </p:spPr>
        <p:txBody>
          <a:bodyPr wrap="square" rtlCol="0">
            <a:spAutoFit/>
          </a:bodyPr>
          <a:lstStyle/>
          <a:p>
            <a:pPr marL="285750"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en-US" altLang="zh-CN" sz="2600" b="1" dirty="0">
                <a:latin typeface="Arial" panose="020B0604020202020204" pitchFamily="34" charset="0"/>
                <a:cs typeface="Arial" panose="020B0604020202020204" pitchFamily="34" charset="0"/>
                <a:sym typeface="+mn-ea"/>
              </a:rPr>
              <a:t>Capable</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LLMs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(this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time)</a:t>
            </a:r>
          </a:p>
          <a:p>
            <a:endParaRPr lang="en-US" altLang="zh-CN" sz="26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en-US" altLang="zh-CN" sz="2600" b="1" dirty="0">
                <a:latin typeface="Arial" panose="020B0604020202020204" pitchFamily="34" charset="0"/>
                <a:cs typeface="Arial" panose="020B0604020202020204" pitchFamily="34" charset="0"/>
                <a:sym typeface="+mn-ea"/>
              </a:rPr>
              <a:t>Skills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using</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LLMs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(last time)</a:t>
            </a:r>
          </a:p>
          <a:p>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Know</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LLMs</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well</a:t>
            </a:r>
            <a:r>
              <a:rPr lang="zh-CN" altLang="en-US" sz="2600" dirty="0">
                <a:latin typeface="Arial" panose="020B0604020202020204" pitchFamily="34" charset="0"/>
                <a:cs typeface="Arial" panose="020B0604020202020204" pitchFamily="34" charset="0"/>
                <a:sym typeface="+mn-ea"/>
              </a:rPr>
              <a:t> </a:t>
            </a: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Know</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some</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tricks (prompt skills)</a:t>
            </a: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285750" indent="-285750">
              <a:buFont typeface="Arial" panose="020B0604020202020204" pitchFamily="34" charset="0"/>
              <a:buChar char="•"/>
            </a:pPr>
            <a:r>
              <a:rPr lang="en-US" altLang="zh-CN" sz="2600" b="1" dirty="0">
                <a:latin typeface="Arial" panose="020B0604020202020204" pitchFamily="34" charset="0"/>
                <a:cs typeface="Arial" panose="020B0604020202020204" pitchFamily="34" charset="0"/>
                <a:sym typeface="+mn-ea"/>
              </a:rPr>
              <a:t>Your</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own</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domain</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skills</a:t>
            </a:r>
            <a:r>
              <a:rPr lang="zh-CN" altLang="en-US" sz="2600" b="1" dirty="0">
                <a:latin typeface="Arial" panose="020B0604020202020204" pitchFamily="34" charset="0"/>
                <a:cs typeface="Arial" panose="020B0604020202020204" pitchFamily="34" charset="0"/>
                <a:sym typeface="+mn-ea"/>
              </a:rPr>
              <a:t> </a:t>
            </a:r>
            <a:r>
              <a:rPr lang="en-US" altLang="zh-CN" sz="2600" b="1" dirty="0">
                <a:latin typeface="Arial" panose="020B0604020202020204" pitchFamily="34" charset="0"/>
                <a:cs typeface="Arial" panose="020B0604020202020204" pitchFamily="34" charset="0"/>
                <a:sym typeface="+mn-ea"/>
              </a:rPr>
              <a:t>(last time)</a:t>
            </a:r>
          </a:p>
          <a:p>
            <a:endParaRPr lang="en-US" altLang="zh-CN" sz="2600" b="1"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Structured</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guide</a:t>
            </a: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Detailed</a:t>
            </a:r>
            <a:r>
              <a:rPr lang="zh-CN" altLang="en-US" sz="2600" dirty="0">
                <a:latin typeface="Arial" panose="020B0604020202020204" pitchFamily="34" charset="0"/>
                <a:cs typeface="Arial" panose="020B0604020202020204" pitchFamily="34" charset="0"/>
                <a:sym typeface="+mn-ea"/>
              </a:rPr>
              <a:t> </a:t>
            </a:r>
            <a:r>
              <a:rPr lang="en-US" altLang="zh-CN" sz="2600" dirty="0">
                <a:latin typeface="Arial" panose="020B0604020202020204" pitchFamily="34" charset="0"/>
                <a:cs typeface="Arial" panose="020B0604020202020204" pitchFamily="34" charset="0"/>
                <a:sym typeface="+mn-ea"/>
              </a:rPr>
              <a:t>guide</a:t>
            </a:r>
          </a:p>
          <a:p>
            <a:pPr marL="742950" lvl="1" indent="-285750">
              <a:buFont typeface="Arial" panose="020B0604020202020204" pitchFamily="34" charset="0"/>
              <a:buChar char="•"/>
            </a:pPr>
            <a:endParaRPr lang="en-US" altLang="zh-CN" sz="2600" dirty="0">
              <a:latin typeface="Arial" panose="020B0604020202020204" pitchFamily="34" charset="0"/>
              <a:cs typeface="Arial" panose="020B0604020202020204" pitchFamily="34" charset="0"/>
              <a:sym typeface="+mn-ea"/>
            </a:endParaRPr>
          </a:p>
          <a:p>
            <a:pPr marL="742950" lvl="1" indent="-285750">
              <a:buFont typeface="Arial" panose="020B0604020202020204" pitchFamily="34" charset="0"/>
              <a:buChar char="•"/>
            </a:pPr>
            <a:r>
              <a:rPr lang="en-US" altLang="zh-CN" sz="2600" dirty="0">
                <a:latin typeface="Arial" panose="020B0604020202020204" pitchFamily="34" charset="0"/>
                <a:cs typeface="Arial" panose="020B0604020202020204" pitchFamily="34" charset="0"/>
                <a:sym typeface="+mn-ea"/>
              </a:rPr>
              <a:t>Customize to your language style</a:t>
            </a:r>
          </a:p>
          <a:p>
            <a:pPr lvl="1"/>
            <a:endParaRPr lang="en-US" altLang="zh-CN" sz="28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1626707381"/>
      </p:ext>
    </p:extLst>
  </p:cSld>
  <p:clrMapOvr>
    <a:masterClrMapping/>
  </p:clrMapOvr>
  <mc:AlternateContent xmlns:mc="http://schemas.openxmlformats.org/markup-compatibility/2006" xmlns:p14="http://schemas.microsoft.com/office/powerpoint/2010/main">
    <mc:Choice Requires="p14">
      <p:transition spd="slow" p14:dur="2000" advTm="91398"/>
    </mc:Choice>
    <mc:Fallback xmlns="">
      <p:transition spd="slow" advTm="9139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ACA40-DB7E-8A8B-F8E3-EBFE0C2AA0F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C2DAFD-06F6-C64A-D4FC-210569620AD8}"/>
              </a:ext>
            </a:extLst>
          </p:cNvPr>
          <p:cNvSpPr txBox="1"/>
          <p:nvPr/>
        </p:nvSpPr>
        <p:spPr>
          <a:xfrm>
            <a:off x="544191" y="285282"/>
            <a:ext cx="12197587" cy="1938992"/>
          </a:xfrm>
          <a:prstGeom prst="rect">
            <a:avLst/>
          </a:prstGeom>
          <a:noFill/>
        </p:spPr>
        <p:txBody>
          <a:bodyPr wrap="square" rtlCol="0">
            <a:spAutoFit/>
          </a:bodyPr>
          <a:lstStyle/>
          <a:p>
            <a:r>
              <a:rPr lang="en-US" altLang="zh-CN" sz="4000" dirty="0">
                <a:sym typeface="+mn-ea"/>
              </a:rPr>
              <a:t>GPT o1 </a:t>
            </a:r>
            <a:r>
              <a:rPr lang="en-US" altLang="zh-CN" sz="4000" dirty="0" err="1">
                <a:sym typeface="+mn-ea"/>
              </a:rPr>
              <a:t>v.s</a:t>
            </a:r>
            <a:r>
              <a:rPr lang="en-US" altLang="zh-CN" sz="4000" dirty="0">
                <a:sym typeface="+mn-ea"/>
              </a:rPr>
              <a:t>. GPT o3</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4" name="Picture 3">
            <a:extLst>
              <a:ext uri="{FF2B5EF4-FFF2-40B4-BE49-F238E27FC236}">
                <a16:creationId xmlns:a16="http://schemas.microsoft.com/office/drawing/2014/main" id="{5508A7C1-7EA9-87AF-8BC0-A20FC94884DE}"/>
              </a:ext>
            </a:extLst>
          </p:cNvPr>
          <p:cNvPicPr>
            <a:picLocks noChangeAspect="1"/>
          </p:cNvPicPr>
          <p:nvPr/>
        </p:nvPicPr>
        <p:blipFill>
          <a:blip r:embed="rId2"/>
          <a:stretch>
            <a:fillRect/>
          </a:stretch>
        </p:blipFill>
        <p:spPr>
          <a:xfrm>
            <a:off x="415352" y="1015816"/>
            <a:ext cx="7772400" cy="5556902"/>
          </a:xfrm>
          <a:prstGeom prst="rect">
            <a:avLst/>
          </a:prstGeom>
        </p:spPr>
      </p:pic>
      <p:sp>
        <p:nvSpPr>
          <p:cNvPr id="8" name="TextBox 7">
            <a:extLst>
              <a:ext uri="{FF2B5EF4-FFF2-40B4-BE49-F238E27FC236}">
                <a16:creationId xmlns:a16="http://schemas.microsoft.com/office/drawing/2014/main" id="{1E02B69B-8E8F-7ADD-39F5-C9CD613DF7CC}"/>
              </a:ext>
            </a:extLst>
          </p:cNvPr>
          <p:cNvSpPr txBox="1"/>
          <p:nvPr/>
        </p:nvSpPr>
        <p:spPr>
          <a:xfrm>
            <a:off x="7393488" y="6388052"/>
            <a:ext cx="6369484" cy="369332"/>
          </a:xfrm>
          <a:prstGeom prst="rect">
            <a:avLst/>
          </a:prstGeom>
          <a:noFill/>
        </p:spPr>
        <p:txBody>
          <a:bodyPr wrap="square">
            <a:spAutoFit/>
          </a:bodyPr>
          <a:lstStyle/>
          <a:p>
            <a:r>
              <a:rPr lang="en-US" dirty="0"/>
              <a:t>https://</a:t>
            </a:r>
            <a:r>
              <a:rPr lang="en-US" dirty="0" err="1"/>
              <a:t>openai.com</a:t>
            </a:r>
            <a:r>
              <a:rPr lang="en-US" dirty="0"/>
              <a:t>/index/openai-o3-mini/</a:t>
            </a:r>
          </a:p>
        </p:txBody>
      </p:sp>
    </p:spTree>
    <p:extLst>
      <p:ext uri="{BB962C8B-B14F-4D97-AF65-F5344CB8AC3E}">
        <p14:creationId xmlns:p14="http://schemas.microsoft.com/office/powerpoint/2010/main" val="606090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B04D5-AB5D-9C0D-00F9-E9E066D7D8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DFC3509-E3FF-6104-B7F8-954ECAAD1EF6}"/>
              </a:ext>
            </a:extLst>
          </p:cNvPr>
          <p:cNvSpPr txBox="1"/>
          <p:nvPr/>
        </p:nvSpPr>
        <p:spPr>
          <a:xfrm>
            <a:off x="544191" y="285282"/>
            <a:ext cx="12197587" cy="1938992"/>
          </a:xfrm>
          <a:prstGeom prst="rect">
            <a:avLst/>
          </a:prstGeom>
          <a:noFill/>
        </p:spPr>
        <p:txBody>
          <a:bodyPr wrap="square" rtlCol="0">
            <a:spAutoFit/>
          </a:bodyPr>
          <a:lstStyle/>
          <a:p>
            <a:r>
              <a:rPr lang="en-US" altLang="zh-CN" sz="4000" dirty="0">
                <a:sym typeface="+mn-ea"/>
              </a:rPr>
              <a:t>GPT o1 </a:t>
            </a:r>
            <a:r>
              <a:rPr lang="en-US" altLang="zh-CN" sz="4000" dirty="0" err="1">
                <a:sym typeface="+mn-ea"/>
              </a:rPr>
              <a:t>v.s</a:t>
            </a:r>
            <a:r>
              <a:rPr lang="en-US" altLang="zh-CN" sz="4000" dirty="0">
                <a:sym typeface="+mn-ea"/>
              </a:rPr>
              <a:t>. GPT o3</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5" name="Picture 4" descr="A graph of numbers and a bar&#10;&#10;AI-generated content may be incorrect.">
            <a:extLst>
              <a:ext uri="{FF2B5EF4-FFF2-40B4-BE49-F238E27FC236}">
                <a16:creationId xmlns:a16="http://schemas.microsoft.com/office/drawing/2014/main" id="{26A8B0E5-3C7D-1C36-E2FB-707C267AC94C}"/>
              </a:ext>
            </a:extLst>
          </p:cNvPr>
          <p:cNvPicPr>
            <a:picLocks noChangeAspect="1"/>
          </p:cNvPicPr>
          <p:nvPr/>
        </p:nvPicPr>
        <p:blipFill>
          <a:blip r:embed="rId2"/>
          <a:stretch>
            <a:fillRect/>
          </a:stretch>
        </p:blipFill>
        <p:spPr>
          <a:xfrm>
            <a:off x="368300" y="977603"/>
            <a:ext cx="8071162" cy="5810185"/>
          </a:xfrm>
          <a:prstGeom prst="rect">
            <a:avLst/>
          </a:prstGeom>
        </p:spPr>
      </p:pic>
      <p:sp>
        <p:nvSpPr>
          <p:cNvPr id="9" name="TextBox 8">
            <a:extLst>
              <a:ext uri="{FF2B5EF4-FFF2-40B4-BE49-F238E27FC236}">
                <a16:creationId xmlns:a16="http://schemas.microsoft.com/office/drawing/2014/main" id="{EB162AAD-2787-D00B-A82F-03B7D883145D}"/>
              </a:ext>
            </a:extLst>
          </p:cNvPr>
          <p:cNvSpPr txBox="1"/>
          <p:nvPr/>
        </p:nvSpPr>
        <p:spPr>
          <a:xfrm>
            <a:off x="7831899" y="6418456"/>
            <a:ext cx="6369484" cy="369332"/>
          </a:xfrm>
          <a:prstGeom prst="rect">
            <a:avLst/>
          </a:prstGeom>
          <a:noFill/>
        </p:spPr>
        <p:txBody>
          <a:bodyPr wrap="square">
            <a:spAutoFit/>
          </a:bodyPr>
          <a:lstStyle/>
          <a:p>
            <a:r>
              <a:rPr lang="en-US" dirty="0"/>
              <a:t>https://</a:t>
            </a:r>
            <a:r>
              <a:rPr lang="en-US" dirty="0" err="1"/>
              <a:t>openai.com</a:t>
            </a:r>
            <a:r>
              <a:rPr lang="en-US" dirty="0"/>
              <a:t>/index/openai-o3-mini/</a:t>
            </a:r>
          </a:p>
        </p:txBody>
      </p:sp>
    </p:spTree>
    <p:extLst>
      <p:ext uri="{BB962C8B-B14F-4D97-AF65-F5344CB8AC3E}">
        <p14:creationId xmlns:p14="http://schemas.microsoft.com/office/powerpoint/2010/main" val="3586090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5E2A-722B-63FB-961D-F209194B4E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0DC4D1-4C75-4802-F769-E969CF2D0EB1}"/>
              </a:ext>
            </a:extLst>
          </p:cNvPr>
          <p:cNvSpPr txBox="1"/>
          <p:nvPr/>
        </p:nvSpPr>
        <p:spPr>
          <a:xfrm>
            <a:off x="544191" y="285282"/>
            <a:ext cx="12197587" cy="1938992"/>
          </a:xfrm>
          <a:prstGeom prst="rect">
            <a:avLst/>
          </a:prstGeom>
          <a:noFill/>
        </p:spPr>
        <p:txBody>
          <a:bodyPr wrap="square" rtlCol="0">
            <a:spAutoFit/>
          </a:bodyPr>
          <a:lstStyle/>
          <a:p>
            <a:r>
              <a:rPr lang="en-US" altLang="zh-CN" sz="4000" dirty="0">
                <a:sym typeface="+mn-ea"/>
              </a:rPr>
              <a:t>GPT o1 </a:t>
            </a:r>
            <a:r>
              <a:rPr lang="en-US" altLang="zh-CN" sz="4000" dirty="0" err="1">
                <a:sym typeface="+mn-ea"/>
              </a:rPr>
              <a:t>v.s</a:t>
            </a:r>
            <a:r>
              <a:rPr lang="en-US" altLang="zh-CN" sz="4000" dirty="0">
                <a:sym typeface="+mn-ea"/>
              </a:rPr>
              <a:t>. GPT o3</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7" name="Picture 6" descr="A graph of a bar chart&#10;&#10;AI-generated content may be incorrect.">
            <a:extLst>
              <a:ext uri="{FF2B5EF4-FFF2-40B4-BE49-F238E27FC236}">
                <a16:creationId xmlns:a16="http://schemas.microsoft.com/office/drawing/2014/main" id="{C3FDF1EA-D84A-612E-D506-19F73B3DCE8A}"/>
              </a:ext>
            </a:extLst>
          </p:cNvPr>
          <p:cNvPicPr>
            <a:picLocks noChangeAspect="1"/>
          </p:cNvPicPr>
          <p:nvPr/>
        </p:nvPicPr>
        <p:blipFill>
          <a:blip r:embed="rId2"/>
          <a:stretch>
            <a:fillRect/>
          </a:stretch>
        </p:blipFill>
        <p:spPr>
          <a:xfrm>
            <a:off x="287311" y="984781"/>
            <a:ext cx="6203429" cy="5448678"/>
          </a:xfrm>
          <a:prstGeom prst="rect">
            <a:avLst/>
          </a:prstGeom>
        </p:spPr>
      </p:pic>
      <p:sp>
        <p:nvSpPr>
          <p:cNvPr id="4" name="TextBox 3">
            <a:extLst>
              <a:ext uri="{FF2B5EF4-FFF2-40B4-BE49-F238E27FC236}">
                <a16:creationId xmlns:a16="http://schemas.microsoft.com/office/drawing/2014/main" id="{3D4F4FFF-0E1D-C9BC-70C5-0717DE68BF45}"/>
              </a:ext>
            </a:extLst>
          </p:cNvPr>
          <p:cNvSpPr txBox="1"/>
          <p:nvPr/>
        </p:nvSpPr>
        <p:spPr>
          <a:xfrm>
            <a:off x="6867395" y="6388052"/>
            <a:ext cx="6369484" cy="369332"/>
          </a:xfrm>
          <a:prstGeom prst="rect">
            <a:avLst/>
          </a:prstGeom>
          <a:noFill/>
        </p:spPr>
        <p:txBody>
          <a:bodyPr wrap="square">
            <a:spAutoFit/>
          </a:bodyPr>
          <a:lstStyle/>
          <a:p>
            <a:r>
              <a:rPr lang="en-US" dirty="0"/>
              <a:t>https://</a:t>
            </a:r>
            <a:r>
              <a:rPr lang="en-US" dirty="0" err="1"/>
              <a:t>openai.com</a:t>
            </a:r>
            <a:r>
              <a:rPr lang="en-US" dirty="0"/>
              <a:t>/index/openai-o3-mini/</a:t>
            </a:r>
          </a:p>
        </p:txBody>
      </p:sp>
    </p:spTree>
    <p:extLst>
      <p:ext uri="{BB962C8B-B14F-4D97-AF65-F5344CB8AC3E}">
        <p14:creationId xmlns:p14="http://schemas.microsoft.com/office/powerpoint/2010/main" val="2324855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 name="TextBox 1251"/>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83AF7202-2D14-238B-DDAF-4BB2CB3E60CC}"/>
              </a:ext>
            </a:extLst>
          </p:cNvPr>
          <p:cNvSpPr txBox="1"/>
          <p:nvPr/>
        </p:nvSpPr>
        <p:spPr>
          <a:xfrm>
            <a:off x="318723" y="310619"/>
            <a:ext cx="12197587" cy="2554545"/>
          </a:xfrm>
          <a:prstGeom prst="rect">
            <a:avLst/>
          </a:prstGeom>
          <a:noFill/>
        </p:spPr>
        <p:txBody>
          <a:bodyPr wrap="square" rtlCol="0">
            <a:spAutoFit/>
          </a:bodyPr>
          <a:lstStyle/>
          <a:p>
            <a:r>
              <a:rPr lang="en-US" altLang="zh-CN" sz="4000" dirty="0">
                <a:sym typeface="+mn-ea"/>
              </a:rPr>
              <a:t>Prompt Suggestions for </a:t>
            </a:r>
            <a:r>
              <a:rPr lang="en-US" sz="4000" dirty="0"/>
              <a:t>Reasoning Language Models</a:t>
            </a:r>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90D5BA37-385A-5BF4-D791-E10875816196}"/>
              </a:ext>
            </a:extLst>
          </p:cNvPr>
          <p:cNvSpPr txBox="1"/>
          <p:nvPr/>
        </p:nvSpPr>
        <p:spPr>
          <a:xfrm>
            <a:off x="739036" y="1716066"/>
            <a:ext cx="9770301" cy="45544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Keep the prompt simple and direct.</a:t>
            </a:r>
          </a:p>
          <a:p>
            <a:pPr marL="285750" indent="-285750">
              <a:lnSpc>
                <a:spcPct val="150000"/>
              </a:lnSpc>
              <a:buFont typeface="Arial" panose="020B0604020202020204" pitchFamily="34" charset="0"/>
              <a:buChar char="•"/>
            </a:pPr>
            <a:r>
              <a:rPr lang="en-US" sz="2800" dirty="0"/>
              <a:t>Avoid "think step by step" type prompts.</a:t>
            </a:r>
          </a:p>
          <a:p>
            <a:pPr marL="285750" indent="-285750">
              <a:lnSpc>
                <a:spcPct val="150000"/>
              </a:lnSpc>
              <a:buFont typeface="Arial" panose="020B0604020202020204" pitchFamily="34" charset="0"/>
              <a:buChar char="•"/>
            </a:pPr>
            <a:r>
              <a:rPr lang="en-US" sz="2800" dirty="0"/>
              <a:t>Use separators for clarity.</a:t>
            </a:r>
          </a:p>
          <a:p>
            <a:pPr marL="285750" indent="-285750">
              <a:lnSpc>
                <a:spcPct val="150000"/>
              </a:lnSpc>
              <a:buFont typeface="Arial" panose="020B0604020202020204" pitchFamily="34" charset="0"/>
              <a:buChar char="•"/>
            </a:pPr>
            <a:r>
              <a:rPr lang="en-US" sz="2800" dirty="0"/>
              <a:t>In retrieval-augmented generation (RAG), limit the additional context to only the most relevant information to prevent the model's responses from becoming overly complex.</a:t>
            </a:r>
          </a:p>
          <a:p>
            <a:pPr>
              <a:lnSpc>
                <a:spcPct val="150000"/>
              </a:lnSpc>
            </a:pP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15E46-0189-7CAF-1466-BE3223424DD2}"/>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0C8D32CE-DEDB-45FD-9718-F8B963158C6A}"/>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DF97848E-2FB7-08EC-BEA3-B9371B433B3A}"/>
              </a:ext>
            </a:extLst>
          </p:cNvPr>
          <p:cNvSpPr txBox="1"/>
          <p:nvPr/>
        </p:nvSpPr>
        <p:spPr>
          <a:xfrm>
            <a:off x="318723" y="310619"/>
            <a:ext cx="12783502" cy="3785652"/>
          </a:xfrm>
          <a:prstGeom prst="rect">
            <a:avLst/>
          </a:prstGeom>
          <a:noFill/>
        </p:spPr>
        <p:txBody>
          <a:bodyPr wrap="square" rtlCol="0">
            <a:spAutoFit/>
          </a:bodyPr>
          <a:lstStyle/>
          <a:p>
            <a:r>
              <a:rPr lang="en-US" sz="4000" dirty="0"/>
              <a:t>Enhancing Reasoning in Language Models with Reinforcement Learning</a:t>
            </a:r>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57F71DD4-5B3F-C269-9776-0E461154A119}"/>
              </a:ext>
            </a:extLst>
          </p:cNvPr>
          <p:cNvSpPr txBox="1"/>
          <p:nvPr/>
        </p:nvSpPr>
        <p:spPr>
          <a:xfrm>
            <a:off x="551146" y="1565753"/>
            <a:ext cx="11363198" cy="52007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b="1" dirty="0"/>
              <a:t>Challenges in reasoning:</a:t>
            </a:r>
            <a:r>
              <a:rPr lang="en-US" sz="2800" dirty="0"/>
              <a:t> Reasoning tasks often involve multiple steps and require understanding context.</a:t>
            </a:r>
          </a:p>
          <a:p>
            <a:pPr marL="285750" indent="-285750">
              <a:lnSpc>
                <a:spcPct val="150000"/>
              </a:lnSpc>
              <a:buFont typeface="Arial" panose="020B0604020202020204" pitchFamily="34" charset="0"/>
              <a:buChar char="•"/>
            </a:pPr>
            <a:r>
              <a:rPr lang="en-US" sz="2800" b="1" dirty="0"/>
              <a:t>Limitations of Supervised Learning:</a:t>
            </a:r>
            <a:r>
              <a:rPr lang="en-US" sz="2800" dirty="0"/>
              <a:t> May not effectively handle tasks with delayed rewards or complex decision-making processes.</a:t>
            </a:r>
          </a:p>
          <a:p>
            <a:pPr marL="285750" indent="-285750">
              <a:lnSpc>
                <a:spcPct val="150000"/>
              </a:lnSpc>
              <a:buFont typeface="Arial" panose="020B0604020202020204" pitchFamily="34" charset="0"/>
              <a:buChar char="•"/>
            </a:pPr>
            <a:r>
              <a:rPr lang="en-US" sz="2800" b="1" dirty="0"/>
              <a:t>Reinforcement Learning:</a:t>
            </a:r>
            <a:r>
              <a:rPr lang="en-US" sz="2800" dirty="0"/>
              <a:t> Models learn optimal behaviors through interactions and feedback, making it suitable for tasks requiring sequential decision-making.</a:t>
            </a:r>
          </a:p>
          <a:p>
            <a:pPr>
              <a:lnSpc>
                <a:spcPct val="150000"/>
              </a:lnSpc>
            </a:pPr>
            <a:endParaRPr lang="en-US" sz="2800" dirty="0"/>
          </a:p>
        </p:txBody>
      </p:sp>
    </p:spTree>
    <p:extLst>
      <p:ext uri="{BB962C8B-B14F-4D97-AF65-F5344CB8AC3E}">
        <p14:creationId xmlns:p14="http://schemas.microsoft.com/office/powerpoint/2010/main" val="329917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660D-EEE1-BB51-D7F2-A2989D511CCA}"/>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D29B2C7E-249E-8BB8-03A7-E526F6695647}"/>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2B5D1354-56E2-FBB4-08D6-62785FD302AC}"/>
              </a:ext>
            </a:extLst>
          </p:cNvPr>
          <p:cNvSpPr txBox="1"/>
          <p:nvPr/>
        </p:nvSpPr>
        <p:spPr>
          <a:xfrm>
            <a:off x="318723" y="310619"/>
            <a:ext cx="12783502" cy="3785652"/>
          </a:xfrm>
          <a:prstGeom prst="rect">
            <a:avLst/>
          </a:prstGeom>
          <a:noFill/>
        </p:spPr>
        <p:txBody>
          <a:bodyPr wrap="square" rtlCol="0">
            <a:spAutoFit/>
          </a:bodyPr>
          <a:lstStyle/>
          <a:p>
            <a:r>
              <a:rPr lang="en-US" altLang="zh-CN" sz="4000" dirty="0"/>
              <a:t>DeepSeek-R1-Zero and </a:t>
            </a:r>
            <a:r>
              <a:rPr lang="en-US" sz="4000" dirty="0"/>
              <a:t>Group Relative Policy Optimization (GRPO)</a:t>
            </a:r>
            <a:endParaRPr lang="en-US" altLang="zh-CN" sz="4000" b="1" dirty="0">
              <a:solidFill>
                <a:schemeClr val="tx1"/>
              </a:solidFill>
              <a:latin typeface="Times New Roman" panose="02020603050405020304" pitchFamily="18" charset="0"/>
              <a:ea typeface="+mj-ea"/>
              <a:cs typeface="Times New Roman" panose="02020603050405020304" pitchFamily="18" charset="0"/>
            </a:endParaRPr>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0D2B8405-BCA8-BC08-9F5C-CAE92FA8812F}"/>
              </a:ext>
            </a:extLst>
          </p:cNvPr>
          <p:cNvSpPr txBox="1"/>
          <p:nvPr/>
        </p:nvSpPr>
        <p:spPr>
          <a:xfrm>
            <a:off x="510079" y="2392471"/>
            <a:ext cx="11363198" cy="26154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b="1" dirty="0"/>
              <a:t>Group Evaluation:</a:t>
            </a:r>
            <a:r>
              <a:rPr lang="en-US" sz="2800" dirty="0"/>
              <a:t> For each state, multiple actions are sampled, and their relative advantages are assessed.</a:t>
            </a:r>
          </a:p>
          <a:p>
            <a:pPr marL="285750" indent="-285750">
              <a:lnSpc>
                <a:spcPct val="150000"/>
              </a:lnSpc>
              <a:buFont typeface="Arial" panose="020B0604020202020204" pitchFamily="34" charset="0"/>
              <a:buChar char="•"/>
            </a:pPr>
            <a:r>
              <a:rPr lang="en-US" sz="2800" b="1" dirty="0"/>
              <a:t>Policy Update:</a:t>
            </a:r>
            <a:r>
              <a:rPr lang="en-US" sz="2800" dirty="0"/>
              <a:t> The model adjusts its policy to favor actions that perform better relative to others.</a:t>
            </a:r>
          </a:p>
        </p:txBody>
      </p:sp>
    </p:spTree>
    <p:extLst>
      <p:ext uri="{BB962C8B-B14F-4D97-AF65-F5344CB8AC3E}">
        <p14:creationId xmlns:p14="http://schemas.microsoft.com/office/powerpoint/2010/main" val="444108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A87C8-6890-2E1E-8555-F258B3B58E47}"/>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C23ECC79-BA0D-6F00-1AE5-B5BF105DFD29}"/>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747763BA-679D-6B1D-0BD9-BEFB503B0991}"/>
              </a:ext>
            </a:extLst>
          </p:cNvPr>
          <p:cNvSpPr txBox="1"/>
          <p:nvPr/>
        </p:nvSpPr>
        <p:spPr>
          <a:xfrm>
            <a:off x="318723" y="310619"/>
            <a:ext cx="12783502" cy="3785652"/>
          </a:xfrm>
          <a:prstGeom prst="rect">
            <a:avLst/>
          </a:prstGeom>
          <a:noFill/>
        </p:spPr>
        <p:txBody>
          <a:bodyPr wrap="square" rtlCol="0">
            <a:spAutoFit/>
          </a:bodyPr>
          <a:lstStyle/>
          <a:p>
            <a:r>
              <a:rPr lang="en-US" altLang="zh-CN" sz="4000" dirty="0"/>
              <a:t>DeepSeek-R1-Zero and </a:t>
            </a:r>
            <a:r>
              <a:rPr lang="en-US" sz="4000" dirty="0"/>
              <a:t>Group Relative Policy Optimization (GRPO)</a:t>
            </a:r>
            <a:endParaRPr lang="en-US" altLang="zh-CN" sz="4000" b="1" dirty="0">
              <a:solidFill>
                <a:schemeClr val="tx1"/>
              </a:solidFill>
              <a:latin typeface="Times New Roman" panose="02020603050405020304" pitchFamily="18" charset="0"/>
              <a:ea typeface="+mj-ea"/>
              <a:cs typeface="Times New Roman" panose="02020603050405020304" pitchFamily="18" charset="0"/>
            </a:endParaRPr>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4" name="TextBox 3">
            <a:extLst>
              <a:ext uri="{FF2B5EF4-FFF2-40B4-BE49-F238E27FC236}">
                <a16:creationId xmlns:a16="http://schemas.microsoft.com/office/drawing/2014/main" id="{1C9C3ABD-7EB7-9149-2344-59CBEB14FBAD}"/>
              </a:ext>
            </a:extLst>
          </p:cNvPr>
          <p:cNvSpPr txBox="1"/>
          <p:nvPr/>
        </p:nvSpPr>
        <p:spPr>
          <a:xfrm>
            <a:off x="414401" y="1803747"/>
            <a:ext cx="11363198"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Reward Modeling</a:t>
            </a:r>
            <a:r>
              <a:rPr 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Accuracy rewards &amp; Format rewards (</a:t>
            </a:r>
            <a:r>
              <a:rPr lang="en-US" sz="2800" dirty="0">
                <a:solidFill>
                  <a:schemeClr val="accent6">
                    <a:lumMod val="75000"/>
                  </a:schemeClr>
                </a:solidFill>
                <a:latin typeface="Times New Roman" panose="02020603050405020304" pitchFamily="18" charset="0"/>
                <a:cs typeface="Times New Roman" panose="02020603050405020304" pitchFamily="18" charset="0"/>
              </a:rPr>
              <a:t>enforces the model to put its thinking process </a:t>
            </a:r>
            <a:r>
              <a:rPr lang="en-US" altLang="zh-CN"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Training Template</a:t>
            </a:r>
            <a:r>
              <a:rPr 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structural format, avoiding any content-specific biases</a:t>
            </a:r>
            <a:endParaRPr lang="en-US" sz="2800" dirty="0">
              <a:latin typeface="Times New Roman" panose="02020603050405020304" pitchFamily="18" charset="0"/>
              <a:cs typeface="Times New Roman" panose="02020603050405020304" pitchFamily="18" charset="0"/>
            </a:endParaRPr>
          </a:p>
        </p:txBody>
      </p:sp>
      <p:pic>
        <p:nvPicPr>
          <p:cNvPr id="5" name="Picture 4" descr="A close up of text&#10;&#10;AI-generated content may be incorrect.">
            <a:extLst>
              <a:ext uri="{FF2B5EF4-FFF2-40B4-BE49-F238E27FC236}">
                <a16:creationId xmlns:a16="http://schemas.microsoft.com/office/drawing/2014/main" id="{345EDE25-38FE-B2F2-8FE0-EB67D8627196}"/>
              </a:ext>
            </a:extLst>
          </p:cNvPr>
          <p:cNvPicPr>
            <a:picLocks noChangeAspect="1"/>
          </p:cNvPicPr>
          <p:nvPr/>
        </p:nvPicPr>
        <p:blipFill>
          <a:blip r:embed="rId2"/>
          <a:stretch>
            <a:fillRect/>
          </a:stretch>
        </p:blipFill>
        <p:spPr>
          <a:xfrm>
            <a:off x="414401" y="3429000"/>
            <a:ext cx="11583140" cy="2808962"/>
          </a:xfrm>
          <a:prstGeom prst="rect">
            <a:avLst/>
          </a:prstGeom>
        </p:spPr>
      </p:pic>
    </p:spTree>
    <p:extLst>
      <p:ext uri="{BB962C8B-B14F-4D97-AF65-F5344CB8AC3E}">
        <p14:creationId xmlns:p14="http://schemas.microsoft.com/office/powerpoint/2010/main" val="2156558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66946-44EB-C970-C745-47F53C5F33E6}"/>
            </a:ext>
          </a:extLst>
        </p:cNvPr>
        <p:cNvGrpSpPr/>
        <p:nvPr/>
      </p:nvGrpSpPr>
      <p:grpSpPr>
        <a:xfrm>
          <a:off x="0" y="0"/>
          <a:ext cx="0" cy="0"/>
          <a:chOff x="0" y="0"/>
          <a:chExt cx="0" cy="0"/>
        </a:xfrm>
      </p:grpSpPr>
      <p:sp>
        <p:nvSpPr>
          <p:cNvPr id="1251" name="TextBox 1251">
            <a:extLst>
              <a:ext uri="{FF2B5EF4-FFF2-40B4-BE49-F238E27FC236}">
                <a16:creationId xmlns:a16="http://schemas.microsoft.com/office/drawing/2014/main" id="{8CE99EFA-05DC-5688-FD7B-A8A4D3D263AE}"/>
              </a:ext>
            </a:extLst>
          </p:cNvPr>
          <p:cNvSpPr txBox="1"/>
          <p:nvPr/>
        </p:nvSpPr>
        <p:spPr>
          <a:xfrm>
            <a:off x="11667188" y="6469562"/>
            <a:ext cx="247156" cy="146002"/>
          </a:xfrm>
          <a:prstGeom prst="rect">
            <a:avLst/>
          </a:prstGeom>
          <a:noFill/>
        </p:spPr>
        <p:txBody>
          <a:bodyPr wrap="square" lIns="0" tIns="0" rIns="0" bIns="0" rtlCol="0">
            <a:spAutoFit/>
          </a:bodyPr>
          <a:lstStyle/>
          <a:p>
            <a:pPr>
              <a:lnSpc>
                <a:spcPct val="102000"/>
              </a:lnSpc>
            </a:pPr>
            <a:r>
              <a:rPr lang="zh-CN" altLang="en-US" sz="1048" spc="86" dirty="0">
                <a:solidFill>
                  <a:srgbClr val="FFFFFF"/>
                </a:solidFill>
                <a:latin typeface="宋体"/>
                <a:ea typeface="宋体"/>
              </a:rPr>
              <a:t>229</a:t>
            </a:r>
          </a:p>
        </p:txBody>
      </p:sp>
      <p:sp>
        <p:nvSpPr>
          <p:cNvPr id="3" name="TextBox 2">
            <a:extLst>
              <a:ext uri="{FF2B5EF4-FFF2-40B4-BE49-F238E27FC236}">
                <a16:creationId xmlns:a16="http://schemas.microsoft.com/office/drawing/2014/main" id="{9E6E4DBA-8A12-FF4F-3452-161CEAB89C95}"/>
              </a:ext>
            </a:extLst>
          </p:cNvPr>
          <p:cNvSpPr txBox="1"/>
          <p:nvPr/>
        </p:nvSpPr>
        <p:spPr>
          <a:xfrm>
            <a:off x="318723" y="310619"/>
            <a:ext cx="12783502" cy="3785652"/>
          </a:xfrm>
          <a:prstGeom prst="rect">
            <a:avLst/>
          </a:prstGeom>
          <a:noFill/>
        </p:spPr>
        <p:txBody>
          <a:bodyPr wrap="square" rtlCol="0">
            <a:spAutoFit/>
          </a:bodyPr>
          <a:lstStyle/>
          <a:p>
            <a:r>
              <a:rPr lang="en-US" altLang="zh-CN" sz="4000" dirty="0"/>
              <a:t>DeepSeek-R1-Zero and </a:t>
            </a:r>
            <a:r>
              <a:rPr lang="en-US" sz="4000" dirty="0"/>
              <a:t>Group Relative Policy Optimization (GRPO)</a:t>
            </a:r>
            <a:endParaRPr lang="en-US" altLang="zh-CN" sz="4000" b="1" dirty="0">
              <a:solidFill>
                <a:schemeClr val="tx1"/>
              </a:solidFill>
              <a:latin typeface="Times New Roman" panose="02020603050405020304" pitchFamily="18" charset="0"/>
              <a:ea typeface="+mj-ea"/>
              <a:cs typeface="Times New Roman" panose="02020603050405020304" pitchFamily="18" charset="0"/>
            </a:endParaRPr>
          </a:p>
          <a:p>
            <a:endParaRPr lang="en-US" sz="4000" dirty="0"/>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2" name="图片 3">
            <a:extLst>
              <a:ext uri="{FF2B5EF4-FFF2-40B4-BE49-F238E27FC236}">
                <a16:creationId xmlns:a16="http://schemas.microsoft.com/office/drawing/2014/main" id="{76760FA7-4AF9-EF20-6A81-13ABBE045115}"/>
              </a:ext>
            </a:extLst>
          </p:cNvPr>
          <p:cNvPicPr>
            <a:picLocks noChangeAspect="1"/>
          </p:cNvPicPr>
          <p:nvPr/>
        </p:nvPicPr>
        <p:blipFill>
          <a:blip r:embed="rId2"/>
          <a:stretch>
            <a:fillRect/>
          </a:stretch>
        </p:blipFill>
        <p:spPr>
          <a:xfrm>
            <a:off x="318723" y="1779639"/>
            <a:ext cx="7059010" cy="4048690"/>
          </a:xfrm>
          <a:prstGeom prst="rect">
            <a:avLst/>
          </a:prstGeom>
        </p:spPr>
      </p:pic>
      <p:sp>
        <p:nvSpPr>
          <p:cNvPr id="7" name="TextBox 6">
            <a:extLst>
              <a:ext uri="{FF2B5EF4-FFF2-40B4-BE49-F238E27FC236}">
                <a16:creationId xmlns:a16="http://schemas.microsoft.com/office/drawing/2014/main" id="{3BF409DD-B5C7-37F6-E630-2A3D93355690}"/>
              </a:ext>
            </a:extLst>
          </p:cNvPr>
          <p:cNvSpPr txBox="1"/>
          <p:nvPr/>
        </p:nvSpPr>
        <p:spPr>
          <a:xfrm>
            <a:off x="7377733" y="1650467"/>
            <a:ext cx="4258274" cy="4524315"/>
          </a:xfrm>
          <a:prstGeom prst="rect">
            <a:avLst/>
          </a:prstGeom>
          <a:noFill/>
        </p:spPr>
        <p:txBody>
          <a:bodyPr wrap="square">
            <a:spAutoFit/>
          </a:bodyPr>
          <a:lstStyle/>
          <a:p>
            <a:pPr marL="285750" indent="-285750" algn="l">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DeepSeek-R1-Zero demonstrates a steady and consistent enhancement in performance as the RL training advances.</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Additionally, through the application of majority voting, DeepSeek-R1-Zero’s performance escalates from 71.0% to 86.7% on the AIME benchmark.</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7236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10568A-1F0D-70DB-B8BA-94AC454CAF1B}"/>
              </a:ext>
            </a:extLst>
          </p:cNvPr>
          <p:cNvSpPr txBox="1"/>
          <p:nvPr/>
        </p:nvSpPr>
        <p:spPr>
          <a:xfrm>
            <a:off x="318723" y="310619"/>
            <a:ext cx="12783502" cy="2554545"/>
          </a:xfrm>
          <a:prstGeom prst="rect">
            <a:avLst/>
          </a:prstGeom>
          <a:noFill/>
        </p:spPr>
        <p:txBody>
          <a:bodyPr wrap="square" rtlCol="0">
            <a:spAutoFit/>
          </a:bodyPr>
          <a:lstStyle/>
          <a:p>
            <a:r>
              <a:rPr lang="en-US" altLang="zh-CN" sz="4000" dirty="0"/>
              <a:t>DeepSeek-R1-Zero’s </a:t>
            </a:r>
            <a:r>
              <a:rPr lang="en-US" sz="4000" dirty="0"/>
              <a:t>learning to rethink </a:t>
            </a:r>
          </a:p>
          <a:p>
            <a:r>
              <a:rPr lang="en-US" altLang="zh-CN" sz="4000" dirty="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pic>
        <p:nvPicPr>
          <p:cNvPr id="6" name="Picture 5" descr="A math equations and formulas on a white paper&#10;&#10;AI-generated content may be incorrect.">
            <a:extLst>
              <a:ext uri="{FF2B5EF4-FFF2-40B4-BE49-F238E27FC236}">
                <a16:creationId xmlns:a16="http://schemas.microsoft.com/office/drawing/2014/main" id="{CE46B478-C7E4-BF01-7146-FCF98FB329DA}"/>
              </a:ext>
            </a:extLst>
          </p:cNvPr>
          <p:cNvPicPr>
            <a:picLocks noChangeAspect="1"/>
          </p:cNvPicPr>
          <p:nvPr/>
        </p:nvPicPr>
        <p:blipFill>
          <a:blip r:embed="rId2"/>
          <a:stretch>
            <a:fillRect/>
          </a:stretch>
        </p:blipFill>
        <p:spPr>
          <a:xfrm>
            <a:off x="318723" y="1023827"/>
            <a:ext cx="8574756" cy="5523554"/>
          </a:xfrm>
          <a:prstGeom prst="rect">
            <a:avLst/>
          </a:prstGeom>
        </p:spPr>
      </p:pic>
    </p:spTree>
    <p:extLst>
      <p:ext uri="{BB962C8B-B14F-4D97-AF65-F5344CB8AC3E}">
        <p14:creationId xmlns:p14="http://schemas.microsoft.com/office/powerpoint/2010/main" val="412014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C79FD-B643-F3C9-7908-D8029FD2E89B}"/>
              </a:ext>
            </a:extLst>
          </p:cNvPr>
          <p:cNvSpPr txBox="1"/>
          <p:nvPr/>
        </p:nvSpPr>
        <p:spPr>
          <a:xfrm>
            <a:off x="3884480" y="2721114"/>
            <a:ext cx="37547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-1</a:t>
            </a:r>
          </a:p>
          <a:p>
            <a:endParaRPr lang="en-US" sz="4000" dirty="0"/>
          </a:p>
        </p:txBody>
      </p:sp>
      <p:sp>
        <p:nvSpPr>
          <p:cNvPr id="3" name="TextBox 2">
            <a:extLst>
              <a:ext uri="{FF2B5EF4-FFF2-40B4-BE49-F238E27FC236}">
                <a16:creationId xmlns:a16="http://schemas.microsoft.com/office/drawing/2014/main" id="{F71138F3-70A0-7592-1D10-B23DF9CB79B3}"/>
              </a:ext>
            </a:extLst>
          </p:cNvPr>
          <p:cNvSpPr txBox="1"/>
          <p:nvPr/>
        </p:nvSpPr>
        <p:spPr>
          <a:xfrm>
            <a:off x="8734121" y="5980482"/>
            <a:ext cx="2384051" cy="369332"/>
          </a:xfrm>
          <a:prstGeom prst="rect">
            <a:avLst/>
          </a:prstGeom>
          <a:noFill/>
        </p:spPr>
        <p:txBody>
          <a:bodyPr wrap="none" rtlCol="0">
            <a:spAutoFit/>
          </a:bodyPr>
          <a:lstStyle/>
          <a:p>
            <a:r>
              <a:rPr lang="en-US" dirty="0"/>
              <a:t>Slides from</a:t>
            </a:r>
            <a:r>
              <a:rPr lang="zh-CN" altLang="en-US" dirty="0"/>
              <a:t> </a:t>
            </a:r>
            <a:r>
              <a:rPr lang="en-US" altLang="zh-CN" dirty="0"/>
              <a:t>Su</a:t>
            </a:r>
            <a:r>
              <a:rPr lang="zh-CN" altLang="en-US" dirty="0"/>
              <a:t> </a:t>
            </a:r>
            <a:r>
              <a:rPr lang="en-US" altLang="zh-CN" dirty="0" err="1"/>
              <a:t>Guojun</a:t>
            </a:r>
            <a:endParaRPr lang="en-US" dirty="0"/>
          </a:p>
        </p:txBody>
      </p:sp>
    </p:spTree>
    <p:extLst>
      <p:ext uri="{BB962C8B-B14F-4D97-AF65-F5344CB8AC3E}">
        <p14:creationId xmlns:p14="http://schemas.microsoft.com/office/powerpoint/2010/main" val="714659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8BD59-BEA2-E2EA-F839-F946BDA1A4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7C9AAC-8FF5-8081-922D-236623401D4C}"/>
              </a:ext>
            </a:extLst>
          </p:cNvPr>
          <p:cNvSpPr txBox="1"/>
          <p:nvPr/>
        </p:nvSpPr>
        <p:spPr>
          <a:xfrm>
            <a:off x="309546" y="335845"/>
            <a:ext cx="12197587" cy="1938992"/>
          </a:xfrm>
          <a:prstGeom prst="rect">
            <a:avLst/>
          </a:prstGeom>
          <a:noFill/>
        </p:spPr>
        <p:txBody>
          <a:bodyPr wrap="square" rtlCol="0">
            <a:spAutoFit/>
          </a:bodyPr>
          <a:lstStyle/>
          <a:p>
            <a:r>
              <a:rPr lang="en-US" altLang="zh-CN" sz="4000" dirty="0">
                <a:sym typeface="+mn-ea"/>
              </a:rPr>
              <a:t>Skills</a:t>
            </a:r>
            <a:r>
              <a:rPr lang="zh-CN" altLang="en-US" sz="4000" dirty="0">
                <a:sym typeface="+mn-ea"/>
              </a:rPr>
              <a:t> </a:t>
            </a:r>
            <a:r>
              <a:rPr lang="en-US" altLang="zh-CN" sz="4000" dirty="0">
                <a:sym typeface="+mn-ea"/>
              </a:rPr>
              <a:t>using</a:t>
            </a:r>
            <a:r>
              <a:rPr lang="zh-CN" altLang="en-US" sz="4000" dirty="0">
                <a:sym typeface="+mn-ea"/>
              </a:rPr>
              <a:t> </a:t>
            </a:r>
            <a:r>
              <a:rPr lang="en-US" altLang="zh-CN" sz="4000" dirty="0">
                <a:sym typeface="+mn-ea"/>
              </a:rPr>
              <a:t>LLMs</a:t>
            </a:r>
            <a:r>
              <a:rPr lang="zh-CN" altLang="en-US" sz="4000" dirty="0">
                <a:sym typeface="+mn-ea"/>
              </a:rPr>
              <a:t> </a:t>
            </a:r>
            <a:r>
              <a:rPr lang="en-US" altLang="zh-CN" sz="4000" dirty="0">
                <a:sym typeface="+mn-ea"/>
              </a:rPr>
              <a:t>-</a:t>
            </a:r>
            <a:r>
              <a:rPr lang="zh-CN" altLang="en-US" sz="4000" dirty="0">
                <a:sym typeface="+mn-ea"/>
              </a:rPr>
              <a:t> </a:t>
            </a:r>
            <a:r>
              <a:rPr lang="en-US" altLang="zh-CN" sz="4000" dirty="0">
                <a:latin typeface="Arial" panose="020B0604020202020204" pitchFamily="34" charset="0"/>
                <a:cs typeface="Arial" panose="020B0604020202020204" pitchFamily="34" charset="0"/>
                <a:sym typeface="+mn-ea"/>
              </a:rPr>
              <a:t>Know</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LLMs</a:t>
            </a:r>
            <a:r>
              <a:rPr lang="zh-CN" altLang="en-US" sz="4000" dirty="0">
                <a:latin typeface="Arial" panose="020B0604020202020204" pitchFamily="34" charset="0"/>
                <a:cs typeface="Arial" panose="020B0604020202020204" pitchFamily="34" charset="0"/>
                <a:sym typeface="+mn-ea"/>
              </a:rPr>
              <a:t> </a:t>
            </a:r>
            <a:r>
              <a:rPr lang="en-US" altLang="zh-CN" sz="4000" dirty="0">
                <a:latin typeface="Arial" panose="020B0604020202020204" pitchFamily="34" charset="0"/>
                <a:cs typeface="Arial" panose="020B0604020202020204" pitchFamily="34" charset="0"/>
                <a:sym typeface="+mn-ea"/>
              </a:rPr>
              <a:t>Well</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0EEA7B0F-0028-06B6-1820-39966BB5D6E6}"/>
              </a:ext>
            </a:extLst>
          </p:cNvPr>
          <p:cNvSpPr txBox="1"/>
          <p:nvPr/>
        </p:nvSpPr>
        <p:spPr>
          <a:xfrm>
            <a:off x="309546" y="1305341"/>
            <a:ext cx="11696894" cy="5493812"/>
          </a:xfrm>
          <a:prstGeom prst="rect">
            <a:avLst/>
          </a:prstGeom>
          <a:noFill/>
        </p:spPr>
        <p:txBody>
          <a:bodyPr wrap="square" rtlCol="0">
            <a:spAutoFit/>
          </a:bodyPr>
          <a:lstStyle/>
          <a:p>
            <a:pPr marL="285750" indent="-285750">
              <a:buFont typeface="Arial" panose="020B0604020202020204" pitchFamily="34" charset="0"/>
              <a:buChar char="•"/>
            </a:pPr>
            <a:r>
              <a:rPr lang="en-US" altLang="zh-CN" sz="2700" dirty="0"/>
              <a:t>Multimodal</a:t>
            </a:r>
          </a:p>
          <a:p>
            <a:endParaRPr lang="en-US" altLang="zh-CN" sz="2700" dirty="0"/>
          </a:p>
          <a:p>
            <a:pPr marL="285750" indent="-285750">
              <a:buFont typeface="Arial" panose="020B0604020202020204" pitchFamily="34" charset="0"/>
              <a:buChar char="•"/>
            </a:pPr>
            <a:r>
              <a:rPr lang="en-US" sz="2700" dirty="0">
                <a:latin typeface="Arial" panose="020B0604020202020204" pitchFamily="34" charset="0"/>
                <a:cs typeface="Arial" panose="020B0604020202020204" pitchFamily="34" charset="0"/>
              </a:rPr>
              <a:t>Autoregressive Language Model</a:t>
            </a:r>
          </a:p>
          <a:p>
            <a:pPr marL="742950" lvl="1" indent="-285750">
              <a:buFont typeface="Arial" panose="020B0604020202020204" pitchFamily="34" charset="0"/>
              <a:buChar char="•"/>
            </a:pPr>
            <a:r>
              <a:rPr lang="en-US" sz="2700" dirty="0">
                <a:solidFill>
                  <a:schemeClr val="accent6">
                    <a:lumMod val="75000"/>
                  </a:schemeClr>
                </a:solidFill>
              </a:rPr>
              <a:t>Q: explain why GPT 3/4 can’t answer math reasoning well (7 * 8 = ?) </a:t>
            </a:r>
          </a:p>
          <a:p>
            <a:pPr marL="742950" lvl="1" indent="-285750">
              <a:buFont typeface="Arial" panose="020B0604020202020204" pitchFamily="34" charset="0"/>
              <a:buChar char="•"/>
            </a:pPr>
            <a:r>
              <a:rPr lang="en-US" sz="2700" dirty="0">
                <a:solidFill>
                  <a:schemeClr val="accent6">
                    <a:lumMod val="75000"/>
                  </a:schemeClr>
                </a:solidFill>
              </a:rPr>
              <a:t>Q: Can randomness be controlled? </a:t>
            </a:r>
          </a:p>
          <a:p>
            <a:endParaRPr lang="en-US" sz="2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700" dirty="0"/>
              <a:t>Transformer Architecture</a:t>
            </a:r>
          </a:p>
          <a:p>
            <a:pPr marL="742950" lvl="1" indent="-285750">
              <a:buFont typeface="Arial" panose="020B0604020202020204" pitchFamily="34" charset="0"/>
              <a:buChar char="•"/>
            </a:pPr>
            <a:r>
              <a:rPr lang="en-US" altLang="zh-CN" sz="2700" dirty="0">
                <a:solidFill>
                  <a:schemeClr val="accent6">
                    <a:lumMod val="75000"/>
                  </a:schemeClr>
                </a:solidFill>
              </a:rPr>
              <a:t>Q: What is</a:t>
            </a:r>
            <a:r>
              <a:rPr lang="zh-CN" altLang="en-US" sz="2700" dirty="0">
                <a:solidFill>
                  <a:schemeClr val="accent6">
                    <a:lumMod val="75000"/>
                  </a:schemeClr>
                </a:solidFill>
              </a:rPr>
              <a:t> </a:t>
            </a:r>
            <a:r>
              <a:rPr lang="en-US" altLang="zh-CN" sz="2700" dirty="0">
                <a:solidFill>
                  <a:schemeClr val="accent6">
                    <a:lumMod val="75000"/>
                  </a:schemeClr>
                </a:solidFill>
              </a:rPr>
              <a:t>attention</a:t>
            </a:r>
            <a:r>
              <a:rPr lang="zh-CN" altLang="en-US" sz="2700" dirty="0">
                <a:solidFill>
                  <a:schemeClr val="accent6">
                    <a:lumMod val="75000"/>
                  </a:schemeClr>
                </a:solidFill>
              </a:rPr>
              <a:t> </a:t>
            </a:r>
            <a:r>
              <a:rPr lang="en-US" altLang="zh-CN" sz="2700" dirty="0">
                <a:solidFill>
                  <a:schemeClr val="accent6">
                    <a:lumMod val="75000"/>
                  </a:schemeClr>
                </a:solidFill>
              </a:rPr>
              <a:t>span?</a:t>
            </a:r>
          </a:p>
          <a:p>
            <a:pPr marL="742950" lvl="1" indent="-285750">
              <a:buFont typeface="Arial" panose="020B0604020202020204" pitchFamily="34" charset="0"/>
              <a:buChar char="•"/>
            </a:pPr>
            <a:r>
              <a:rPr lang="en-US" altLang="zh-CN" sz="2700" dirty="0">
                <a:solidFill>
                  <a:schemeClr val="accent6">
                    <a:lumMod val="75000"/>
                  </a:schemeClr>
                </a:solidFill>
              </a:rPr>
              <a:t>Q: What is GPT 4o’s attention span limit  size?</a:t>
            </a:r>
            <a:r>
              <a:rPr lang="zh-CN" altLang="en-US" sz="2700" dirty="0">
                <a:solidFill>
                  <a:schemeClr val="accent6">
                    <a:lumMod val="75000"/>
                  </a:schemeClr>
                </a:solidFill>
              </a:rPr>
              <a:t> </a:t>
            </a:r>
            <a:endParaRPr lang="en-US" altLang="zh-CN" sz="2700" dirty="0">
              <a:solidFill>
                <a:schemeClr val="accent6">
                  <a:lumMod val="75000"/>
                </a:schemeClr>
              </a:solidFill>
            </a:endParaRPr>
          </a:p>
          <a:p>
            <a:pPr lvl="1"/>
            <a:endParaRPr lang="en-US" sz="27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700" dirty="0">
                <a:latin typeface="Arial" panose="020B0604020202020204" pitchFamily="34" charset="0"/>
                <a:cs typeface="Arial" panose="020B0604020202020204" pitchFamily="34" charset="0"/>
              </a:rPr>
              <a:t> </a:t>
            </a:r>
            <a:r>
              <a:rPr lang="en-US" altLang="zh-CN" sz="2700" dirty="0"/>
              <a:t>Embedding</a:t>
            </a:r>
          </a:p>
          <a:p>
            <a:pPr marL="742950" lvl="1" indent="-285750">
              <a:buFont typeface="Arial" panose="020B0604020202020204" pitchFamily="34" charset="0"/>
              <a:buChar char="•"/>
            </a:pPr>
            <a:r>
              <a:rPr lang="en-US" altLang="zh-CN" sz="2700" dirty="0">
                <a:solidFill>
                  <a:schemeClr val="accent6">
                    <a:lumMod val="75000"/>
                  </a:schemeClr>
                </a:solidFill>
              </a:rPr>
              <a:t>Q: does it matter whether you use Chinese or English to prompt?</a:t>
            </a:r>
          </a:p>
          <a:p>
            <a:pPr marL="285750" indent="-285750">
              <a:buFont typeface="Arial" panose="020B0604020202020204" pitchFamily="34" charset="0"/>
              <a:buChar char="•"/>
            </a:pPr>
            <a:endParaRPr lang="en-US" sz="2700" dirty="0"/>
          </a:p>
        </p:txBody>
      </p:sp>
    </p:spTree>
    <p:extLst>
      <p:ext uri="{BB962C8B-B14F-4D97-AF65-F5344CB8AC3E}">
        <p14:creationId xmlns:p14="http://schemas.microsoft.com/office/powerpoint/2010/main" val="1465717035"/>
      </p:ext>
    </p:extLst>
  </p:cSld>
  <p:clrMapOvr>
    <a:masterClrMapping/>
  </p:clrMapOvr>
  <mc:AlternateContent xmlns:mc="http://schemas.openxmlformats.org/markup-compatibility/2006" xmlns:p14="http://schemas.microsoft.com/office/powerpoint/2010/main">
    <mc:Choice Requires="p14">
      <p:transition spd="slow" p14:dur="2000" advTm="180752"/>
    </mc:Choice>
    <mc:Fallback xmlns="">
      <p:transition spd="slow" advTm="18075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70BAD-C8D1-496E-8953-043A4C44A78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9600D49-0303-4542-8C27-1A1D52EFD4E0}"/>
              </a:ext>
            </a:extLst>
          </p:cNvPr>
          <p:cNvSpPr txBox="1">
            <a:spLocks/>
          </p:cNvSpPr>
          <p:nvPr/>
        </p:nvSpPr>
        <p:spPr>
          <a:xfrm>
            <a:off x="1524000" y="1476937"/>
            <a:ext cx="9144000" cy="22098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600" b="1" dirty="0">
                <a:latin typeface="Times New Roman" panose="02020603050405020304" pitchFamily="18" charset="0"/>
                <a:cs typeface="Times New Roman" panose="02020603050405020304" pitchFamily="18" charset="0"/>
              </a:rPr>
              <a:t>DeepSeek-R1: Incentivizing Reasoning Capability in LLMs </a:t>
            </a:r>
            <a:br>
              <a:rPr lang="en-US" altLang="zh-CN" sz="4600" b="1" dirty="0">
                <a:latin typeface="Times New Roman" panose="02020603050405020304" pitchFamily="18" charset="0"/>
                <a:cs typeface="Times New Roman" panose="02020603050405020304" pitchFamily="18" charset="0"/>
              </a:rPr>
            </a:br>
            <a:r>
              <a:rPr lang="en-US" altLang="zh-CN" sz="4600" b="1" dirty="0">
                <a:latin typeface="Times New Roman" panose="02020603050405020304" pitchFamily="18" charset="0"/>
                <a:cs typeface="Times New Roman" panose="02020603050405020304" pitchFamily="18" charset="0"/>
              </a:rPr>
              <a:t>via Reinforcement Learning</a:t>
            </a:r>
            <a:endParaRPr lang="zh-CN" altLang="en-US" sz="46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586AFB0D-1086-FA3B-6668-9C9C7BF24AB2}"/>
              </a:ext>
            </a:extLst>
          </p:cNvPr>
          <p:cNvSpPr txBox="1">
            <a:spLocks/>
          </p:cNvSpPr>
          <p:nvPr/>
        </p:nvSpPr>
        <p:spPr>
          <a:xfrm>
            <a:off x="1524000" y="4195480"/>
            <a:ext cx="9144000" cy="14971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CN" sz="2400" b="1" dirty="0">
                <a:latin typeface="Times New Roman" panose="02020603050405020304" pitchFamily="18" charset="0"/>
                <a:ea typeface="+mj-ea"/>
                <a:cs typeface="Times New Roman" panose="02020603050405020304" pitchFamily="18" charset="0"/>
              </a:rPr>
              <a:t>Authors:</a:t>
            </a:r>
            <a:r>
              <a:rPr lang="en-US" altLang="zh-CN" sz="2400"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ea typeface="+mj-ea"/>
                <a:cs typeface="Times New Roman" panose="02020603050405020304" pitchFamily="18" charset="0"/>
              </a:rPr>
              <a:t>DeepSeek</a:t>
            </a:r>
            <a:r>
              <a:rPr lang="en-US" altLang="zh-CN" sz="2400" b="1" dirty="0">
                <a:latin typeface="Times New Roman" panose="02020603050405020304" pitchFamily="18" charset="0"/>
                <a:ea typeface="+mj-ea"/>
                <a:cs typeface="Times New Roman" panose="02020603050405020304" pitchFamily="18" charset="0"/>
              </a:rPr>
              <a:t>-AI </a:t>
            </a:r>
          </a:p>
          <a:p>
            <a:pPr marL="0" indent="0" algn="r">
              <a:buNone/>
            </a:pPr>
            <a:r>
              <a:rPr lang="en-US" altLang="zh-CN" sz="2400" b="1" dirty="0">
                <a:latin typeface="Times New Roman" panose="02020603050405020304" pitchFamily="18" charset="0"/>
                <a:ea typeface="+mj-ea"/>
                <a:cs typeface="Times New Roman" panose="02020603050405020304" pitchFamily="18" charset="0"/>
              </a:rPr>
              <a:t>Course: Computational Linguistics </a:t>
            </a:r>
          </a:p>
          <a:p>
            <a:pPr marL="0" indent="0" algn="r">
              <a:buNone/>
            </a:pPr>
            <a:r>
              <a:rPr lang="en-US" altLang="zh-CN" sz="2400" b="1" dirty="0">
                <a:latin typeface="Times New Roman" panose="02020603050405020304" pitchFamily="18" charset="0"/>
                <a:ea typeface="+mj-ea"/>
                <a:cs typeface="Times New Roman" panose="02020603050405020304" pitchFamily="18" charset="0"/>
              </a:rPr>
              <a:t>Date: 2025.2.13</a:t>
            </a:r>
          </a:p>
          <a:p>
            <a:pPr marL="0" indent="0" algn="r">
              <a:buNone/>
            </a:pPr>
            <a:r>
              <a:rPr lang="en-US" altLang="zh-CN" sz="2400" b="1" dirty="0">
                <a:latin typeface="Times New Roman" panose="02020603050405020304" pitchFamily="18" charset="0"/>
                <a:ea typeface="+mj-ea"/>
                <a:cs typeface="Times New Roman" panose="02020603050405020304" pitchFamily="18" charset="0"/>
              </a:rPr>
              <a:t>Presenter:  SU </a:t>
            </a:r>
            <a:r>
              <a:rPr lang="en-US" altLang="zh-CN" sz="2400" b="1" dirty="0" err="1">
                <a:latin typeface="Times New Roman" panose="02020603050405020304" pitchFamily="18" charset="0"/>
                <a:ea typeface="+mj-ea"/>
                <a:cs typeface="Times New Roman" panose="02020603050405020304" pitchFamily="18" charset="0"/>
              </a:rPr>
              <a:t>Guojun</a:t>
            </a:r>
            <a:endParaRPr lang="en-US" altLang="zh-CN" sz="2400" b="1" dirty="0">
              <a:latin typeface="Times New Roman" panose="02020603050405020304" pitchFamily="18" charset="0"/>
              <a:ea typeface="+mj-ea"/>
              <a:cs typeface="Times New Roman" panose="02020603050405020304" pitchFamily="18" charset="0"/>
            </a:endParaRPr>
          </a:p>
          <a:p>
            <a:pPr algn="r"/>
            <a:endParaRPr lang="zh-CN" altLang="en-US" sz="2400"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284871592"/>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4F2F-1A1B-2C71-D619-73290D3378BF}"/>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5C87E453-3338-072E-4412-5C69815854BF}"/>
              </a:ext>
            </a:extLst>
          </p:cNvPr>
          <p:cNvSpPr txBox="1"/>
          <p:nvPr/>
        </p:nvSpPr>
        <p:spPr>
          <a:xfrm>
            <a:off x="6724513" y="1066700"/>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solidFill>
                  <a:schemeClr val="tx1"/>
                </a:solidFill>
                <a:effectLst/>
                <a:uLnTx/>
                <a:uFillTx/>
                <a:latin typeface="Arial Black" panose="020B0A04020102020204" pitchFamily="34" charset="0"/>
                <a:ea typeface="微软雅黑" panose="020B0503020204020204" pitchFamily="34" charset="-122"/>
                <a:cs typeface="+mn-cs"/>
              </a:rPr>
              <a:t>01</a:t>
            </a:r>
            <a:endParaRPr kumimoji="0" lang="zh-CN" altLang="en-US" sz="19900" b="1" i="0" u="none" strike="noStrike" kern="1200" cap="none" spc="0" normalizeH="0" baseline="0" noProof="0" dirty="0">
              <a:ln>
                <a:noFill/>
              </a:ln>
              <a:solidFill>
                <a:schemeClr val="tx1"/>
              </a:solidFill>
              <a:effectLst/>
              <a:uLnTx/>
              <a:uFillTx/>
              <a:latin typeface="Arial Black" panose="020B0A04020102020204" pitchFamily="34" charset="0"/>
              <a:ea typeface="微软雅黑" panose="020B0503020204020204" pitchFamily="34" charset="-122"/>
              <a:cs typeface="+mn-cs"/>
            </a:endParaRPr>
          </a:p>
        </p:txBody>
      </p:sp>
      <p:sp>
        <p:nvSpPr>
          <p:cNvPr id="5" name="文本占位符 4">
            <a:extLst>
              <a:ext uri="{FF2B5EF4-FFF2-40B4-BE49-F238E27FC236}">
                <a16:creationId xmlns:a16="http://schemas.microsoft.com/office/drawing/2014/main" id="{256EA74B-E33A-D1C3-7CC3-DB28F52CD167}"/>
              </a:ext>
            </a:extLst>
          </p:cNvPr>
          <p:cNvSpPr txBox="1"/>
          <p:nvPr/>
        </p:nvSpPr>
        <p:spPr>
          <a:xfrm>
            <a:off x="975360" y="3246755"/>
            <a:ext cx="8180705"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6000" dirty="0">
                <a:solidFill>
                  <a:schemeClr val="tx1"/>
                </a:solidFill>
                <a:latin typeface="Times New Roman" panose="02020603050405020304" pitchFamily="18" charset="0"/>
                <a:ea typeface="+mj-ea"/>
                <a:cs typeface="Times New Roman" panose="02020603050405020304" pitchFamily="18" charset="0"/>
              </a:rPr>
              <a:t>Introduction</a:t>
            </a:r>
          </a:p>
        </p:txBody>
      </p:sp>
      <p:cxnSp>
        <p:nvCxnSpPr>
          <p:cNvPr id="6" name="直接连接符 5">
            <a:extLst>
              <a:ext uri="{FF2B5EF4-FFF2-40B4-BE49-F238E27FC236}">
                <a16:creationId xmlns:a16="http://schemas.microsoft.com/office/drawing/2014/main" id="{201B142B-C5EB-D009-273C-00240B543E89}"/>
              </a:ext>
            </a:extLst>
          </p:cNvPr>
          <p:cNvCxnSpPr/>
          <p:nvPr/>
        </p:nvCxnSpPr>
        <p:spPr>
          <a:xfrm>
            <a:off x="2156111" y="4293096"/>
            <a:ext cx="66967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637514"/>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2D8DE-9991-D5E6-040B-5BAC2DF6F180}"/>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68DE6B10-D596-DB05-79EB-60077293DBC2}"/>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F91324AF-F84F-3626-34BE-426E1303CBA9}"/>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CA190207-E764-5038-8BF1-F0DA4E5A5453}"/>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2FDF7D9A-DCAE-CBCA-5E5F-7F085359E74E}"/>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8BF58BD-4FDE-98F2-772E-D3172B1F1F8F}"/>
              </a:ext>
            </a:extLst>
          </p:cNvPr>
          <p:cNvSpPr txBox="1"/>
          <p:nvPr/>
        </p:nvSpPr>
        <p:spPr>
          <a:xfrm>
            <a:off x="1066474" y="221568"/>
            <a:ext cx="2775955" cy="1015663"/>
          </a:xfrm>
          <a:prstGeom prst="rect">
            <a:avLst/>
          </a:prstGeom>
          <a:noFill/>
        </p:spPr>
        <p:txBody>
          <a:bodyPr wrap="square" rtlCol="0">
            <a:spAutoFit/>
          </a:bodyPr>
          <a:lstStyle/>
          <a:p>
            <a:r>
              <a:rPr lang="en-US" altLang="zh-CN" sz="3000" b="1" dirty="0">
                <a:solidFill>
                  <a:schemeClr val="tx1"/>
                </a:solidFill>
                <a:latin typeface="Times New Roman" panose="02020603050405020304" pitchFamily="18" charset="0"/>
                <a:ea typeface="+mj-ea"/>
                <a:cs typeface="Times New Roman" panose="02020603050405020304" pitchFamily="18" charset="0"/>
              </a:rPr>
              <a:t>Introduction</a:t>
            </a:r>
          </a:p>
          <a:p>
            <a:endParaRPr lang="zh-CN" altLang="en-US" sz="3000" b="1" dirty="0"/>
          </a:p>
        </p:txBody>
      </p:sp>
      <p:sp>
        <p:nvSpPr>
          <p:cNvPr id="13" name="文本框 12">
            <a:extLst>
              <a:ext uri="{FF2B5EF4-FFF2-40B4-BE49-F238E27FC236}">
                <a16:creationId xmlns:a16="http://schemas.microsoft.com/office/drawing/2014/main" id="{4FC7B367-3DCD-0206-8C91-128CC9688361}"/>
              </a:ext>
            </a:extLst>
          </p:cNvPr>
          <p:cNvSpPr txBox="1"/>
          <p:nvPr/>
        </p:nvSpPr>
        <p:spPr>
          <a:xfrm>
            <a:off x="797859" y="1213115"/>
            <a:ext cx="4096870" cy="1015663"/>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Research Goals:</a:t>
            </a:r>
          </a:p>
          <a:p>
            <a:pPr marL="457200" indent="-457200">
              <a:buFont typeface="Wingdings" panose="05000000000000000000" pitchFamily="2" charset="2"/>
              <a:buChar char="l"/>
            </a:pPr>
            <a:endParaRPr lang="en-US" altLang="zh-CN" sz="3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16CA18CC-AB10-A181-9A90-9A622248531A}"/>
              </a:ext>
            </a:extLst>
          </p:cNvPr>
          <p:cNvSpPr txBox="1"/>
          <p:nvPr/>
        </p:nvSpPr>
        <p:spPr>
          <a:xfrm>
            <a:off x="6433318" y="2216380"/>
            <a:ext cx="5423322" cy="3785652"/>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0" i="0" u="none" strike="noStrike" baseline="0" dirty="0">
                <a:latin typeface="Times New Roman" panose="02020603050405020304" pitchFamily="18" charset="0"/>
                <a:cs typeface="Times New Roman" panose="02020603050405020304" pitchFamily="18" charset="0"/>
              </a:rPr>
              <a:t>Improve language model reasoning capabilities using pure reinforcement learning (RL)</a:t>
            </a: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b="0" i="0" u="none" strike="noStrike" baseline="0" dirty="0">
                <a:latin typeface="Times New Roman" panose="02020603050405020304" pitchFamily="18" charset="0"/>
                <a:cs typeface="Times New Roman" panose="02020603050405020304" pitchFamily="18" charset="0"/>
              </a:rPr>
              <a:t>Address readability and language mixing issues in RL training.</a:t>
            </a: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Empower small models via distillation.</a:t>
            </a:r>
          </a:p>
          <a:p>
            <a:endParaRPr lang="en-US" altLang="zh-CN" sz="24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352D8C0C-A9C0-4626-E844-AD4DD665AE95}"/>
              </a:ext>
            </a:extLst>
          </p:cNvPr>
          <p:cNvSpPr txBox="1"/>
          <p:nvPr/>
        </p:nvSpPr>
        <p:spPr>
          <a:xfrm>
            <a:off x="797859" y="2336383"/>
            <a:ext cx="4437204" cy="461665"/>
          </a:xfrm>
          <a:prstGeom prst="rect">
            <a:avLst/>
          </a:prstGeom>
          <a:noFill/>
        </p:spPr>
        <p:txBody>
          <a:bodyPr wrap="square" rtlCol="0">
            <a:spAutoFit/>
          </a:bodyPr>
          <a:lstStyle/>
          <a:p>
            <a:pPr marL="457200" indent="-4572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DeepSeek-R1-Zero  </a:t>
            </a:r>
          </a:p>
        </p:txBody>
      </p:sp>
      <p:sp>
        <p:nvSpPr>
          <p:cNvPr id="20" name="文本框 19">
            <a:extLst>
              <a:ext uri="{FF2B5EF4-FFF2-40B4-BE49-F238E27FC236}">
                <a16:creationId xmlns:a16="http://schemas.microsoft.com/office/drawing/2014/main" id="{142C95C0-798B-6FFE-5DD7-9076D65D6C84}"/>
              </a:ext>
            </a:extLst>
          </p:cNvPr>
          <p:cNvSpPr txBox="1"/>
          <p:nvPr/>
        </p:nvSpPr>
        <p:spPr>
          <a:xfrm>
            <a:off x="797859" y="3647541"/>
            <a:ext cx="4437204" cy="461665"/>
          </a:xfrm>
          <a:prstGeom prst="rect">
            <a:avLst/>
          </a:prstGeom>
          <a:noFill/>
        </p:spPr>
        <p:txBody>
          <a:bodyPr wrap="square" rtlCol="0">
            <a:spAutoFit/>
          </a:bodyPr>
          <a:lstStyle/>
          <a:p>
            <a:pPr marL="457200" indent="-4572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DeepSeek-R1</a:t>
            </a:r>
          </a:p>
        </p:txBody>
      </p:sp>
      <p:sp>
        <p:nvSpPr>
          <p:cNvPr id="21" name="文本框 20">
            <a:extLst>
              <a:ext uri="{FF2B5EF4-FFF2-40B4-BE49-F238E27FC236}">
                <a16:creationId xmlns:a16="http://schemas.microsoft.com/office/drawing/2014/main" id="{906DC96F-E5A0-AFAB-1CE7-8FA9DFACA9B8}"/>
              </a:ext>
            </a:extLst>
          </p:cNvPr>
          <p:cNvSpPr txBox="1"/>
          <p:nvPr/>
        </p:nvSpPr>
        <p:spPr>
          <a:xfrm>
            <a:off x="797859" y="4958699"/>
            <a:ext cx="4437204" cy="461665"/>
          </a:xfrm>
          <a:prstGeom prst="rect">
            <a:avLst/>
          </a:prstGeom>
          <a:noFill/>
        </p:spPr>
        <p:txBody>
          <a:bodyPr wrap="square" rtlCol="0">
            <a:spAutoFit/>
          </a:bodyPr>
          <a:lstStyle/>
          <a:p>
            <a:pPr marL="457200" indent="-4572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Distillation</a:t>
            </a:r>
          </a:p>
        </p:txBody>
      </p:sp>
      <p:sp>
        <p:nvSpPr>
          <p:cNvPr id="22" name="箭头: 右 21">
            <a:extLst>
              <a:ext uri="{FF2B5EF4-FFF2-40B4-BE49-F238E27FC236}">
                <a16:creationId xmlns:a16="http://schemas.microsoft.com/office/drawing/2014/main" id="{2EB11F0C-E9BC-3B2E-1E9E-31CB7B03AFA7}"/>
              </a:ext>
            </a:extLst>
          </p:cNvPr>
          <p:cNvSpPr/>
          <p:nvPr/>
        </p:nvSpPr>
        <p:spPr>
          <a:xfrm>
            <a:off x="3989295" y="4743840"/>
            <a:ext cx="1999129" cy="778896"/>
          </a:xfrm>
          <a:prstGeom prst="rightArrow">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5B06D651-29CC-443F-1B60-3CE93277DC66}"/>
              </a:ext>
            </a:extLst>
          </p:cNvPr>
          <p:cNvSpPr/>
          <p:nvPr/>
        </p:nvSpPr>
        <p:spPr>
          <a:xfrm>
            <a:off x="3989294" y="3540198"/>
            <a:ext cx="1999129" cy="778896"/>
          </a:xfrm>
          <a:prstGeom prst="rightArrow">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334A9040-0406-7E66-A740-C023FB025894}"/>
              </a:ext>
            </a:extLst>
          </p:cNvPr>
          <p:cNvSpPr/>
          <p:nvPr/>
        </p:nvSpPr>
        <p:spPr>
          <a:xfrm>
            <a:off x="3989295" y="2280512"/>
            <a:ext cx="1999129" cy="778896"/>
          </a:xfrm>
          <a:prstGeom prst="rightArrow">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6754212"/>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F40F-D16F-9A9E-79FB-13BCEFEABCF9}"/>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F9F0A782-FBF0-3992-EB5E-F7031A247F67}"/>
              </a:ext>
            </a:extLst>
          </p:cNvPr>
          <p:cNvSpPr txBox="1"/>
          <p:nvPr/>
        </p:nvSpPr>
        <p:spPr>
          <a:xfrm>
            <a:off x="6724513" y="1066700"/>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solidFill>
                  <a:schemeClr val="tx1"/>
                </a:solidFill>
                <a:effectLst/>
                <a:uLnTx/>
                <a:uFillTx/>
                <a:latin typeface="Arial Black" panose="020B0A04020102020204" pitchFamily="34" charset="0"/>
                <a:ea typeface="微软雅黑" panose="020B0503020204020204" pitchFamily="34" charset="-122"/>
                <a:cs typeface="+mn-cs"/>
              </a:rPr>
              <a:t>02</a:t>
            </a:r>
            <a:endParaRPr kumimoji="0" lang="zh-CN" altLang="en-US" sz="19900" b="1" i="0" u="none" strike="noStrike" kern="1200" cap="none" spc="0" normalizeH="0" baseline="0" noProof="0" dirty="0">
              <a:ln>
                <a:noFill/>
              </a:ln>
              <a:solidFill>
                <a:schemeClr val="tx1"/>
              </a:solidFill>
              <a:effectLst/>
              <a:uLnTx/>
              <a:uFillTx/>
              <a:latin typeface="Arial Black" panose="020B0A04020102020204" pitchFamily="34" charset="0"/>
              <a:ea typeface="微软雅黑" panose="020B0503020204020204" pitchFamily="34" charset="-122"/>
              <a:cs typeface="+mn-cs"/>
            </a:endParaRPr>
          </a:p>
        </p:txBody>
      </p:sp>
      <p:sp>
        <p:nvSpPr>
          <p:cNvPr id="5" name="文本占位符 4">
            <a:extLst>
              <a:ext uri="{FF2B5EF4-FFF2-40B4-BE49-F238E27FC236}">
                <a16:creationId xmlns:a16="http://schemas.microsoft.com/office/drawing/2014/main" id="{7349C639-B96A-E987-5217-36F88972CA3B}"/>
              </a:ext>
            </a:extLst>
          </p:cNvPr>
          <p:cNvSpPr txBox="1"/>
          <p:nvPr/>
        </p:nvSpPr>
        <p:spPr>
          <a:xfrm>
            <a:off x="975360" y="3246755"/>
            <a:ext cx="8180705"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6000" dirty="0">
                <a:solidFill>
                  <a:schemeClr val="tx1"/>
                </a:solidFill>
                <a:latin typeface="Times New Roman" panose="02020603050405020304" pitchFamily="18" charset="0"/>
                <a:ea typeface="+mj-ea"/>
                <a:cs typeface="Times New Roman" panose="02020603050405020304" pitchFamily="18" charset="0"/>
              </a:rPr>
              <a:t>Approach</a:t>
            </a:r>
          </a:p>
        </p:txBody>
      </p:sp>
      <p:cxnSp>
        <p:nvCxnSpPr>
          <p:cNvPr id="6" name="直接连接符 5">
            <a:extLst>
              <a:ext uri="{FF2B5EF4-FFF2-40B4-BE49-F238E27FC236}">
                <a16:creationId xmlns:a16="http://schemas.microsoft.com/office/drawing/2014/main" id="{4A1BBAD6-99F9-641D-86F9-A2489149E768}"/>
              </a:ext>
            </a:extLst>
          </p:cNvPr>
          <p:cNvCxnSpPr/>
          <p:nvPr/>
        </p:nvCxnSpPr>
        <p:spPr>
          <a:xfrm>
            <a:off x="2156111" y="4293096"/>
            <a:ext cx="66967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447350"/>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BADAF-5985-A17E-55A8-1E49959484FB}"/>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9985AF42-2752-59DE-17E5-0D615DAB3E5E}"/>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04CFB0AB-7324-421F-0B26-1DEEBC415907}"/>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F9DD9DD6-5FAA-11FC-F69E-D4A72F78C7DB}"/>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D860D91E-0863-94C0-7AAB-35DF972BB53C}"/>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4F00F60-A336-CAD3-144A-7FDE10FAC649}"/>
              </a:ext>
            </a:extLst>
          </p:cNvPr>
          <p:cNvSpPr txBox="1"/>
          <p:nvPr/>
        </p:nvSpPr>
        <p:spPr>
          <a:xfrm>
            <a:off x="1066474" y="221568"/>
            <a:ext cx="6105291"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DeepSeek-R1-Zero  (pure RL)</a:t>
            </a:r>
          </a:p>
        </p:txBody>
      </p:sp>
      <p:sp>
        <p:nvSpPr>
          <p:cNvPr id="14" name="文本框 13">
            <a:extLst>
              <a:ext uri="{FF2B5EF4-FFF2-40B4-BE49-F238E27FC236}">
                <a16:creationId xmlns:a16="http://schemas.microsoft.com/office/drawing/2014/main" id="{2303D690-834D-0FC1-BB31-C5651E05A8FA}"/>
              </a:ext>
            </a:extLst>
          </p:cNvPr>
          <p:cNvSpPr txBox="1"/>
          <p:nvPr/>
        </p:nvSpPr>
        <p:spPr>
          <a:xfrm>
            <a:off x="952778" y="1172956"/>
            <a:ext cx="10441363" cy="230832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Supervised data are time-intensive to gather.</a:t>
            </a: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They explore the potential of LLMs to develop reasoning capabilities </a:t>
            </a:r>
            <a:r>
              <a:rPr lang="en-US" altLang="zh-CN" sz="2400" b="1" dirty="0">
                <a:latin typeface="Times New Roman" panose="02020603050405020304" pitchFamily="18" charset="0"/>
                <a:cs typeface="Times New Roman" panose="02020603050405020304" pitchFamily="18" charset="0"/>
              </a:rPr>
              <a:t>without any supervised data.</a:t>
            </a:r>
          </a:p>
          <a:p>
            <a:pPr marL="342900" indent="-34290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8471F2D-A305-112B-B3DC-D076189A6FC4}"/>
              </a:ext>
            </a:extLst>
          </p:cNvPr>
          <p:cNvPicPr>
            <a:picLocks noChangeAspect="1"/>
          </p:cNvPicPr>
          <p:nvPr/>
        </p:nvPicPr>
        <p:blipFill>
          <a:blip r:embed="rId2"/>
          <a:stretch>
            <a:fillRect/>
          </a:stretch>
        </p:blipFill>
        <p:spPr>
          <a:xfrm>
            <a:off x="1668035" y="3627059"/>
            <a:ext cx="8554644" cy="2267266"/>
          </a:xfrm>
          <a:prstGeom prst="rect">
            <a:avLst/>
          </a:prstGeom>
        </p:spPr>
      </p:pic>
      <p:sp>
        <p:nvSpPr>
          <p:cNvPr id="16" name="文本框 15">
            <a:extLst>
              <a:ext uri="{FF2B5EF4-FFF2-40B4-BE49-F238E27FC236}">
                <a16:creationId xmlns:a16="http://schemas.microsoft.com/office/drawing/2014/main" id="{F993E891-620D-1267-1D3D-2EDAE97B3D22}"/>
              </a:ext>
            </a:extLst>
          </p:cNvPr>
          <p:cNvSpPr txBox="1"/>
          <p:nvPr/>
        </p:nvSpPr>
        <p:spPr>
          <a:xfrm>
            <a:off x="1009626" y="3222720"/>
            <a:ext cx="10581739"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Table1: Comparison of DeepSeek-R1-Zero and OpenAI o1 models on reasoning-related benchmarks:</a:t>
            </a:r>
          </a:p>
          <a:p>
            <a:endParaRPr lang="zh-CN" altLang="en-US" sz="2000" dirty="0"/>
          </a:p>
        </p:txBody>
      </p:sp>
    </p:spTree>
    <p:extLst>
      <p:ext uri="{BB962C8B-B14F-4D97-AF65-F5344CB8AC3E}">
        <p14:creationId xmlns:p14="http://schemas.microsoft.com/office/powerpoint/2010/main" val="3939543584"/>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CD0B9-FBEA-2717-3513-C40477F6B631}"/>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A1A2D9CC-9D65-60F5-F997-4FF1103F2BD6}"/>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08C8980F-8BDE-DA14-1B72-78F813902332}"/>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D0782434-D9A2-3759-C77C-9D29B33F4D2D}"/>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3652BBA8-BF91-F94A-3FC7-0C8972FBDFFF}"/>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0273D0F-6869-8561-5A07-E14E82706ACC}"/>
              </a:ext>
            </a:extLst>
          </p:cNvPr>
          <p:cNvSpPr txBox="1"/>
          <p:nvPr/>
        </p:nvSpPr>
        <p:spPr>
          <a:xfrm>
            <a:off x="1066474" y="221568"/>
            <a:ext cx="386411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DeepSeek-R1-Zero</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9A0EF82F-2211-B6B0-34AE-EE084D49BB7C}"/>
              </a:ext>
            </a:extLst>
          </p:cNvPr>
          <p:cNvSpPr txBox="1"/>
          <p:nvPr/>
        </p:nvSpPr>
        <p:spPr>
          <a:xfrm>
            <a:off x="797859" y="1213115"/>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Group Relative Policy Optimization, GRPO</a:t>
            </a:r>
          </a:p>
        </p:txBody>
      </p:sp>
      <p:sp>
        <p:nvSpPr>
          <p:cNvPr id="14" name="文本框 13">
            <a:extLst>
              <a:ext uri="{FF2B5EF4-FFF2-40B4-BE49-F238E27FC236}">
                <a16:creationId xmlns:a16="http://schemas.microsoft.com/office/drawing/2014/main" id="{7C7B2872-DDAF-7B5B-B88E-503C7FF3476C}"/>
              </a:ext>
            </a:extLst>
          </p:cNvPr>
          <p:cNvSpPr txBox="1"/>
          <p:nvPr/>
        </p:nvSpPr>
        <p:spPr>
          <a:xfrm>
            <a:off x="891558" y="4675889"/>
            <a:ext cx="10441363" cy="156966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GRPO = Just like a student reviewing their homework, identifying correct and incorrect answers, </a:t>
            </a:r>
            <a:r>
              <a:rPr lang="en-US" altLang="zh-CN" sz="2400" b="1" dirty="0">
                <a:latin typeface="Times New Roman" panose="02020603050405020304" pitchFamily="18" charset="0"/>
                <a:cs typeface="Times New Roman" panose="02020603050405020304" pitchFamily="18" charset="0"/>
              </a:rPr>
              <a:t>learning from mistakes</a:t>
            </a:r>
            <a:r>
              <a:rPr lang="en-US" altLang="zh-CN" sz="2400" dirty="0">
                <a:latin typeface="Times New Roman" panose="02020603050405020304" pitchFamily="18" charset="0"/>
                <a:cs typeface="Times New Roman" panose="02020603050405020304" pitchFamily="18" charset="0"/>
              </a:rPr>
              <a:t>, and becoming smarter for the next exam! </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2DBF4F0-1A1C-CC64-2D72-C416B3843CE9}"/>
              </a:ext>
            </a:extLst>
          </p:cNvPr>
          <p:cNvPicPr>
            <a:picLocks noChangeAspect="1"/>
          </p:cNvPicPr>
          <p:nvPr/>
        </p:nvPicPr>
        <p:blipFill>
          <a:blip r:embed="rId2"/>
          <a:stretch>
            <a:fillRect/>
          </a:stretch>
        </p:blipFill>
        <p:spPr>
          <a:xfrm>
            <a:off x="1559858" y="1856095"/>
            <a:ext cx="8534726" cy="2819794"/>
          </a:xfrm>
          <a:prstGeom prst="rect">
            <a:avLst/>
          </a:prstGeom>
        </p:spPr>
      </p:pic>
    </p:spTree>
    <p:extLst>
      <p:ext uri="{BB962C8B-B14F-4D97-AF65-F5344CB8AC3E}">
        <p14:creationId xmlns:p14="http://schemas.microsoft.com/office/powerpoint/2010/main" val="1461463891"/>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D8866-430B-0903-3BF4-61E63B836A35}"/>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054B35DB-C5F8-8F92-DC03-B9A38A69B43B}"/>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6301445B-AE53-F4CB-B9B7-23A987A34513}"/>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460E5329-6696-AC29-1F35-E4D0990F1805}"/>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7D39656F-3DFD-9A80-7BFB-0FF8DF245EDF}"/>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814D52F-032E-D7AE-0731-92E52B271C9B}"/>
              </a:ext>
            </a:extLst>
          </p:cNvPr>
          <p:cNvSpPr txBox="1"/>
          <p:nvPr/>
        </p:nvSpPr>
        <p:spPr>
          <a:xfrm>
            <a:off x="1066474" y="221568"/>
            <a:ext cx="386411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DeepSeek-R1-Zero</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98C5E7EB-8EC0-B33F-4B5B-66CEAA14C432}"/>
              </a:ext>
            </a:extLst>
          </p:cNvPr>
          <p:cNvSpPr txBox="1"/>
          <p:nvPr/>
        </p:nvSpPr>
        <p:spPr>
          <a:xfrm>
            <a:off x="797859" y="1213115"/>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Reward Modeling</a:t>
            </a:r>
          </a:p>
        </p:txBody>
      </p:sp>
      <p:sp>
        <p:nvSpPr>
          <p:cNvPr id="14" name="文本框 13">
            <a:extLst>
              <a:ext uri="{FF2B5EF4-FFF2-40B4-BE49-F238E27FC236}">
                <a16:creationId xmlns:a16="http://schemas.microsoft.com/office/drawing/2014/main" id="{51BE35CF-508E-365C-A5C6-F42DAF5C9026}"/>
              </a:ext>
            </a:extLst>
          </p:cNvPr>
          <p:cNvSpPr txBox="1"/>
          <p:nvPr/>
        </p:nvSpPr>
        <p:spPr>
          <a:xfrm>
            <a:off x="723114" y="2004407"/>
            <a:ext cx="10441363" cy="156966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They adopt a rule-based reward system that mainly consists of two types of rewards. (</a:t>
            </a:r>
            <a:r>
              <a:rPr lang="en-US" altLang="zh-CN" sz="2400" b="1" dirty="0">
                <a:latin typeface="Times New Roman" panose="02020603050405020304" pitchFamily="18" charset="0"/>
                <a:cs typeface="Times New Roman" panose="02020603050405020304" pitchFamily="18" charset="0"/>
              </a:rPr>
              <a:t>Accuracy rewards &amp; Format rewards</a:t>
            </a:r>
            <a:r>
              <a:rPr lang="en-US" altLang="zh-CN" sz="24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They do not apply the outcome or process neural reward model.</a:t>
            </a:r>
          </a:p>
        </p:txBody>
      </p:sp>
      <p:sp>
        <p:nvSpPr>
          <p:cNvPr id="5" name="文本框 4">
            <a:extLst>
              <a:ext uri="{FF2B5EF4-FFF2-40B4-BE49-F238E27FC236}">
                <a16:creationId xmlns:a16="http://schemas.microsoft.com/office/drawing/2014/main" id="{39B570BD-4187-9049-EFBA-48A926E9FCC7}"/>
              </a:ext>
            </a:extLst>
          </p:cNvPr>
          <p:cNvSpPr txBox="1"/>
          <p:nvPr/>
        </p:nvSpPr>
        <p:spPr>
          <a:xfrm>
            <a:off x="797859" y="3719029"/>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Training Template</a:t>
            </a:r>
          </a:p>
        </p:txBody>
      </p:sp>
      <p:sp>
        <p:nvSpPr>
          <p:cNvPr id="6" name="文本框 5">
            <a:extLst>
              <a:ext uri="{FF2B5EF4-FFF2-40B4-BE49-F238E27FC236}">
                <a16:creationId xmlns:a16="http://schemas.microsoft.com/office/drawing/2014/main" id="{A62D6919-A0E0-1DDA-2AFB-C9EDA5A658D6}"/>
              </a:ext>
            </a:extLst>
          </p:cNvPr>
          <p:cNvSpPr txBox="1"/>
          <p:nvPr/>
        </p:nvSpPr>
        <p:spPr>
          <a:xfrm>
            <a:off x="666266" y="4417989"/>
            <a:ext cx="10441363" cy="2677656"/>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They limit their constraints to structural format, avoiding any content-specific biases to ensure that they can accurately observe the model’s natural progression during the RL process.</a:t>
            </a: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549906"/>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A6708-6BF8-462A-9484-98F62B56DA6F}"/>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25F42300-EDAD-3AFA-9224-D9D760CAAD17}"/>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F67C9BBB-80EA-8C6C-B0BB-9D560EF09727}"/>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4E5986A0-1CAC-2EE3-99EB-0D614E218523}"/>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EA5B215B-1EFB-8763-594F-A696DA014A12}"/>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1F05EC9-F90C-74CB-4C69-67A7F2F71E1F}"/>
              </a:ext>
            </a:extLst>
          </p:cNvPr>
          <p:cNvSpPr txBox="1"/>
          <p:nvPr/>
        </p:nvSpPr>
        <p:spPr>
          <a:xfrm>
            <a:off x="1066474" y="221568"/>
            <a:ext cx="386411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DeepSeek-R1-Zero</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646FD5A7-5371-0AE4-D9E5-39A786FE0C68}"/>
              </a:ext>
            </a:extLst>
          </p:cNvPr>
          <p:cNvSpPr txBox="1"/>
          <p:nvPr/>
        </p:nvSpPr>
        <p:spPr>
          <a:xfrm>
            <a:off x="797859" y="1213115"/>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Exciting Results</a:t>
            </a:r>
          </a:p>
        </p:txBody>
      </p:sp>
      <p:pic>
        <p:nvPicPr>
          <p:cNvPr id="4" name="图片 3">
            <a:extLst>
              <a:ext uri="{FF2B5EF4-FFF2-40B4-BE49-F238E27FC236}">
                <a16:creationId xmlns:a16="http://schemas.microsoft.com/office/drawing/2014/main" id="{006E7397-8B4C-FB01-7BC8-04364B630A06}"/>
              </a:ext>
            </a:extLst>
          </p:cNvPr>
          <p:cNvPicPr>
            <a:picLocks noChangeAspect="1"/>
          </p:cNvPicPr>
          <p:nvPr/>
        </p:nvPicPr>
        <p:blipFill>
          <a:blip r:embed="rId2"/>
          <a:stretch>
            <a:fillRect/>
          </a:stretch>
        </p:blipFill>
        <p:spPr>
          <a:xfrm>
            <a:off x="797859" y="1767113"/>
            <a:ext cx="7059010" cy="4048690"/>
          </a:xfrm>
          <a:prstGeom prst="rect">
            <a:avLst/>
          </a:prstGeom>
        </p:spPr>
      </p:pic>
      <p:sp>
        <p:nvSpPr>
          <p:cNvPr id="9" name="文本框 8">
            <a:extLst>
              <a:ext uri="{FF2B5EF4-FFF2-40B4-BE49-F238E27FC236}">
                <a16:creationId xmlns:a16="http://schemas.microsoft.com/office/drawing/2014/main" id="{8A418473-890A-F68A-82BB-07C7BB2265C6}"/>
              </a:ext>
            </a:extLst>
          </p:cNvPr>
          <p:cNvSpPr txBox="1"/>
          <p:nvPr/>
        </p:nvSpPr>
        <p:spPr>
          <a:xfrm>
            <a:off x="7421243" y="1490114"/>
            <a:ext cx="4437170" cy="4524315"/>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DeepSeek-R1-Zero demonstrates a steady and consistent enhancement in performance as the RL training advances.</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Additionally, through the application of majority voting, DeepSeek-R1-Zero’s performance escalates from 71.0% to 86.7% on the AIME benchmark.</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9184091"/>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044F-A7CA-494D-B583-E9F9F0847390}"/>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26F2DFF5-A4B9-11C3-0E9C-E7E25303AD1D}"/>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9448B522-2F57-3E0A-DAA7-2F956671CA2D}"/>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E7C005D1-CA52-DCD5-6D05-456BDCD04681}"/>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234BA500-22D0-655E-D402-971BE57DF1C7}"/>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18E415C-FEC6-18A2-C93B-06B6321E5058}"/>
              </a:ext>
            </a:extLst>
          </p:cNvPr>
          <p:cNvSpPr txBox="1"/>
          <p:nvPr/>
        </p:nvSpPr>
        <p:spPr>
          <a:xfrm>
            <a:off x="1066474" y="221568"/>
            <a:ext cx="386411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DeepSeek-R1-Zero</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0F0581CA-F1BD-351E-6509-558B15E6855A}"/>
              </a:ext>
            </a:extLst>
          </p:cNvPr>
          <p:cNvSpPr txBox="1"/>
          <p:nvPr/>
        </p:nvSpPr>
        <p:spPr>
          <a:xfrm>
            <a:off x="797859" y="1213115"/>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An interesting “aha moment”</a:t>
            </a:r>
          </a:p>
        </p:txBody>
      </p:sp>
      <p:sp>
        <p:nvSpPr>
          <p:cNvPr id="9" name="文本框 8">
            <a:extLst>
              <a:ext uri="{FF2B5EF4-FFF2-40B4-BE49-F238E27FC236}">
                <a16:creationId xmlns:a16="http://schemas.microsoft.com/office/drawing/2014/main" id="{4A7F17B4-F3B2-765B-4333-B8FF609EB49A}"/>
              </a:ext>
            </a:extLst>
          </p:cNvPr>
          <p:cNvSpPr txBox="1"/>
          <p:nvPr/>
        </p:nvSpPr>
        <p:spPr>
          <a:xfrm>
            <a:off x="6985955" y="2413232"/>
            <a:ext cx="4955034" cy="2677656"/>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DeepSeek-R1-Zero learns to rethink using an  anthropomorphic tone.</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“aha moment” serves as a powerful reminder of the potential of RL to unlock new levels of intelligence in artificial systems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99ECC7B-9FAD-2837-6C98-073E30DCFBD4}"/>
              </a:ext>
            </a:extLst>
          </p:cNvPr>
          <p:cNvPicPr>
            <a:picLocks noChangeAspect="1"/>
          </p:cNvPicPr>
          <p:nvPr/>
        </p:nvPicPr>
        <p:blipFill>
          <a:blip r:embed="rId2"/>
          <a:srcRect l="6130" t="1464" r="5647"/>
          <a:stretch/>
        </p:blipFill>
        <p:spPr>
          <a:xfrm>
            <a:off x="797859" y="1767113"/>
            <a:ext cx="6060142" cy="3735391"/>
          </a:xfrm>
          <a:prstGeom prst="rect">
            <a:avLst/>
          </a:prstGeom>
        </p:spPr>
      </p:pic>
    </p:spTree>
    <p:extLst>
      <p:ext uri="{BB962C8B-B14F-4D97-AF65-F5344CB8AC3E}">
        <p14:creationId xmlns:p14="http://schemas.microsoft.com/office/powerpoint/2010/main" val="748644322"/>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F67A8-14B2-E575-48BE-70657700E47E}"/>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8EB22E6B-307B-807B-955C-E20ECC64151A}"/>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C102BB57-EB91-F0E3-3E5A-291CCF3675B1}"/>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F1DEC8C5-A593-79D5-96B9-CE283E9D1EAD}"/>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268130C8-03F7-19C6-51BE-2B4399A62265}"/>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FB6B4A2-C2F6-D1B3-7CA8-3F09C81587F8}"/>
              </a:ext>
            </a:extLst>
          </p:cNvPr>
          <p:cNvSpPr txBox="1"/>
          <p:nvPr/>
        </p:nvSpPr>
        <p:spPr>
          <a:xfrm>
            <a:off x="1066474" y="221568"/>
            <a:ext cx="386411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DeepSeek-R1</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35B7BDBF-C9CF-35B5-4CE9-7B0C08A8DA95}"/>
              </a:ext>
            </a:extLst>
          </p:cNvPr>
          <p:cNvSpPr txBox="1"/>
          <p:nvPr/>
        </p:nvSpPr>
        <p:spPr>
          <a:xfrm>
            <a:off x="797859" y="1213115"/>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Drawback of DeepSeek-R1-Zero</a:t>
            </a:r>
          </a:p>
        </p:txBody>
      </p:sp>
      <p:sp>
        <p:nvSpPr>
          <p:cNvPr id="9" name="文本框 8">
            <a:extLst>
              <a:ext uri="{FF2B5EF4-FFF2-40B4-BE49-F238E27FC236}">
                <a16:creationId xmlns:a16="http://schemas.microsoft.com/office/drawing/2014/main" id="{6DD7840B-97B7-7BCC-B118-8BB5F05739D4}"/>
              </a:ext>
            </a:extLst>
          </p:cNvPr>
          <p:cNvSpPr txBox="1"/>
          <p:nvPr/>
        </p:nvSpPr>
        <p:spPr>
          <a:xfrm>
            <a:off x="797858" y="2090172"/>
            <a:ext cx="9135035" cy="3046988"/>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DeepSeek-R1-Zero struggles with challenges like </a:t>
            </a:r>
            <a:r>
              <a:rPr lang="en-US" altLang="zh-CN" sz="2400" b="1" dirty="0">
                <a:latin typeface="Times New Roman" panose="02020603050405020304" pitchFamily="18" charset="0"/>
                <a:cs typeface="Times New Roman" panose="02020603050405020304" pitchFamily="18" charset="0"/>
              </a:rPr>
              <a:t>poor readability, and language mixing.</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They explore </a:t>
            </a:r>
            <a:r>
              <a:rPr lang="en-US" altLang="zh-CN" sz="2400" b="1" dirty="0">
                <a:latin typeface="Times New Roman" panose="02020603050405020304" pitchFamily="18" charset="0"/>
                <a:cs typeface="Times New Roman" panose="02020603050405020304" pitchFamily="18" charset="0"/>
              </a:rPr>
              <a:t>DeepSeek-R1</a:t>
            </a:r>
            <a:r>
              <a:rPr lang="en-US" altLang="zh-CN" sz="2400" dirty="0">
                <a:latin typeface="Times New Roman" panose="02020603050405020304" pitchFamily="18" charset="0"/>
                <a:cs typeface="Times New Roman" panose="02020603050405020304" pitchFamily="18" charset="0"/>
              </a:rPr>
              <a:t>, a method that utilizes RL with human-friendly cold-start data.</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They construct and collect a small amount of long </a:t>
            </a:r>
            <a:r>
              <a:rPr lang="en-US" altLang="zh-CN" sz="2400" dirty="0" err="1">
                <a:latin typeface="Times New Roman" panose="02020603050405020304" pitchFamily="18" charset="0"/>
                <a:cs typeface="Times New Roman" panose="02020603050405020304" pitchFamily="18" charset="0"/>
              </a:rPr>
              <a:t>CoT</a:t>
            </a:r>
            <a:r>
              <a:rPr lang="en-US" altLang="zh-CN" sz="2400" dirty="0">
                <a:latin typeface="Times New Roman" panose="02020603050405020304" pitchFamily="18" charset="0"/>
                <a:cs typeface="Times New Roman" panose="02020603050405020304" pitchFamily="18" charset="0"/>
              </a:rPr>
              <a:t> data to fine-tune DeepSeek-R1 as the initial RL actor.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816734"/>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A53E0-665A-47CB-1781-73324988E0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33B080-55DB-7F8A-FC5D-E966BE2DF4DE}"/>
              </a:ext>
            </a:extLst>
          </p:cNvPr>
          <p:cNvSpPr txBox="1"/>
          <p:nvPr/>
        </p:nvSpPr>
        <p:spPr>
          <a:xfrm>
            <a:off x="481939" y="351137"/>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62216104-49E3-86B3-697E-13BE218D9CC9}"/>
              </a:ext>
            </a:extLst>
          </p:cNvPr>
          <p:cNvSpPr txBox="1"/>
          <p:nvPr/>
        </p:nvSpPr>
        <p:spPr>
          <a:xfrm>
            <a:off x="627682" y="1320633"/>
            <a:ext cx="6245816" cy="3970318"/>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Zero-shot / Few-shot </a:t>
            </a:r>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err="1"/>
              <a:t>CoT</a:t>
            </a:r>
            <a:endParaRPr lang="en-US" altLang="zh-CN" sz="2800" dirty="0"/>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a:t>Few-shot</a:t>
            </a:r>
            <a:r>
              <a:rPr lang="zh-CN" altLang="en-US" sz="2800" dirty="0"/>
              <a:t> </a:t>
            </a:r>
            <a:r>
              <a:rPr lang="en-US" altLang="zh-CN" sz="2800" dirty="0" err="1"/>
              <a:t>CoT</a:t>
            </a:r>
            <a:endParaRPr lang="en-US" sz="2800" dirty="0"/>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a:t>Zero-shot</a:t>
            </a:r>
            <a:r>
              <a:rPr lang="zh-CN" altLang="en-US" sz="2800" dirty="0"/>
              <a:t> </a:t>
            </a:r>
            <a:r>
              <a:rPr lang="en-US" altLang="zh-CN" sz="2800" dirty="0" err="1"/>
              <a:t>CoT</a:t>
            </a:r>
            <a:endParaRPr lang="en-US" altLang="zh-CN" sz="2800" dirty="0"/>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a:t>Role playing</a:t>
            </a:r>
          </a:p>
        </p:txBody>
      </p:sp>
    </p:spTree>
    <p:extLst>
      <p:ext uri="{BB962C8B-B14F-4D97-AF65-F5344CB8AC3E}">
        <p14:creationId xmlns:p14="http://schemas.microsoft.com/office/powerpoint/2010/main" val="3386705682"/>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9CB20-2E7F-FFF3-4134-2ADD59B86D1A}"/>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48EDF952-71AC-7DCE-5850-1A126CC5516F}"/>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64BDA4FF-5C55-1656-0576-8334C3FAD5BF}"/>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E18E5637-6A98-196F-7C0B-CAF011FEE95E}"/>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1FB58431-5D8A-052B-DBEC-DA08772CE83D}"/>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CAD2A30-D4EE-BA5B-84D5-262060427807}"/>
              </a:ext>
            </a:extLst>
          </p:cNvPr>
          <p:cNvSpPr txBox="1"/>
          <p:nvPr/>
        </p:nvSpPr>
        <p:spPr>
          <a:xfrm>
            <a:off x="1066474" y="221568"/>
            <a:ext cx="386411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DeepSeek-R1</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672C89A8-1FB8-1120-BC88-9C106754B638}"/>
              </a:ext>
            </a:extLst>
          </p:cNvPr>
          <p:cNvSpPr txBox="1"/>
          <p:nvPr/>
        </p:nvSpPr>
        <p:spPr>
          <a:xfrm>
            <a:off x="797859" y="1213115"/>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Readability(A key limitation of DeepSeek-R1-Zero):</a:t>
            </a:r>
          </a:p>
        </p:txBody>
      </p:sp>
      <p:sp>
        <p:nvSpPr>
          <p:cNvPr id="9" name="文本框 8">
            <a:extLst>
              <a:ext uri="{FF2B5EF4-FFF2-40B4-BE49-F238E27FC236}">
                <a16:creationId xmlns:a16="http://schemas.microsoft.com/office/drawing/2014/main" id="{D6CAD8E1-5F16-69A2-DC31-C85808D8D8C8}"/>
              </a:ext>
            </a:extLst>
          </p:cNvPr>
          <p:cNvSpPr txBox="1"/>
          <p:nvPr/>
        </p:nvSpPr>
        <p:spPr>
          <a:xfrm>
            <a:off x="797859" y="1973631"/>
            <a:ext cx="10228730" cy="4154984"/>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They design a readable pattern:</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algn="l"/>
            <a:r>
              <a:rPr lang="en-US" altLang="zh-CN" sz="2400" dirty="0">
                <a:latin typeface="Times New Roman" panose="02020603050405020304" pitchFamily="18" charset="0"/>
                <a:cs typeface="Times New Roman" panose="02020603050405020304" pitchFamily="18" charset="0"/>
              </a:rPr>
              <a:t>    1.includes a summary at the end of each response</a:t>
            </a:r>
          </a:p>
          <a:p>
            <a:pPr algn="l"/>
            <a:endParaRPr lang="en-US" altLang="zh-CN" sz="2400" dirty="0">
              <a:latin typeface="Times New Roman" panose="02020603050405020304" pitchFamily="18" charset="0"/>
              <a:cs typeface="Times New Roman" panose="02020603050405020304" pitchFamily="18" charset="0"/>
            </a:endParaRPr>
          </a:p>
          <a:p>
            <a:pPr algn="l"/>
            <a:r>
              <a:rPr lang="en-US" altLang="zh-CN" sz="2400" dirty="0">
                <a:latin typeface="Times New Roman" panose="02020603050405020304" pitchFamily="18" charset="0"/>
                <a:cs typeface="Times New Roman" panose="02020603050405020304" pitchFamily="18" charset="0"/>
              </a:rPr>
              <a:t>    2.filters out responses that are not reader-friendly</a:t>
            </a:r>
          </a:p>
          <a:p>
            <a:pPr algn="l"/>
            <a:endParaRPr lang="en-US" altLang="zh-CN" sz="2400" dirty="0">
              <a:latin typeface="Times New Roman" panose="02020603050405020304" pitchFamily="18" charset="0"/>
              <a:cs typeface="Times New Roman" panose="02020603050405020304" pitchFamily="18" charset="0"/>
            </a:endParaRPr>
          </a:p>
          <a:p>
            <a:pPr algn="l"/>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3.they define the output format as   </a:t>
            </a:r>
          </a:p>
          <a:p>
            <a:pPr algn="l"/>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special_token</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reasoning_process</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special_token</a:t>
            </a:r>
            <a:r>
              <a:rPr lang="en-US" altLang="zh-CN" sz="2400" dirty="0">
                <a:latin typeface="Times New Roman" panose="02020603050405020304" pitchFamily="18" charset="0"/>
                <a:cs typeface="Times New Roman" panose="02020603050405020304" pitchFamily="18" charset="0"/>
              </a:rPr>
              <a:t>|&lt;summary&gt;</a:t>
            </a:r>
          </a:p>
          <a:p>
            <a:pPr algn="l"/>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After that, they apply the same </a:t>
            </a:r>
            <a:r>
              <a:rPr lang="en-US" altLang="zh-CN" sz="2400" b="1" dirty="0">
                <a:latin typeface="Times New Roman" panose="02020603050405020304" pitchFamily="18" charset="0"/>
                <a:cs typeface="Times New Roman" panose="02020603050405020304" pitchFamily="18" charset="0"/>
              </a:rPr>
              <a:t>large-scale reinforcement learning training process </a:t>
            </a:r>
            <a:r>
              <a:rPr lang="en-US" altLang="zh-CN" sz="2400" dirty="0">
                <a:latin typeface="Times New Roman" panose="02020603050405020304" pitchFamily="18" charset="0"/>
                <a:cs typeface="Times New Roman" panose="02020603050405020304" pitchFamily="18" charset="0"/>
              </a:rPr>
              <a:t>as employed in DeepSeek-R1-Zero</a:t>
            </a:r>
          </a:p>
        </p:txBody>
      </p:sp>
    </p:spTree>
    <p:extLst>
      <p:ext uri="{BB962C8B-B14F-4D97-AF65-F5344CB8AC3E}">
        <p14:creationId xmlns:p14="http://schemas.microsoft.com/office/powerpoint/2010/main" val="4031948570"/>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25A04-ED35-301F-870D-73743A350378}"/>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B5D2D44C-9E3F-8528-CAB6-BBF6AAF88BB0}"/>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F52D1A61-937C-3E1B-19CB-0BE5EBE8A2FB}"/>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757D3597-582B-E845-11C1-792C51C629DE}"/>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F3076876-F9BB-D317-79EC-B23E6217FD09}"/>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90BC7C9-A8CB-E710-CF65-681E0FF94F6A}"/>
              </a:ext>
            </a:extLst>
          </p:cNvPr>
          <p:cNvSpPr txBox="1"/>
          <p:nvPr/>
        </p:nvSpPr>
        <p:spPr>
          <a:xfrm>
            <a:off x="1066474" y="221568"/>
            <a:ext cx="386411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DeepSeek-R1</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67C3E646-06E6-AA9A-8D18-B0FDE4FE6515}"/>
              </a:ext>
            </a:extLst>
          </p:cNvPr>
          <p:cNvSpPr txBox="1"/>
          <p:nvPr/>
        </p:nvSpPr>
        <p:spPr>
          <a:xfrm>
            <a:off x="797859" y="1213115"/>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Language Mixing</a:t>
            </a:r>
          </a:p>
        </p:txBody>
      </p:sp>
      <p:sp>
        <p:nvSpPr>
          <p:cNvPr id="9" name="文本框 8">
            <a:extLst>
              <a:ext uri="{FF2B5EF4-FFF2-40B4-BE49-F238E27FC236}">
                <a16:creationId xmlns:a16="http://schemas.microsoft.com/office/drawing/2014/main" id="{9029C74C-842C-367C-30A8-B472C1F43E18}"/>
              </a:ext>
            </a:extLst>
          </p:cNvPr>
          <p:cNvSpPr txBox="1"/>
          <p:nvPr/>
        </p:nvSpPr>
        <p:spPr>
          <a:xfrm>
            <a:off x="797859" y="1973631"/>
            <a:ext cx="10228730" cy="1569660"/>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They introduce a language consistency reward.</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Although experiments show that such alignment results in a slight degradation in the model’s performance, this reward aligns with human preferences.</a:t>
            </a:r>
          </a:p>
        </p:txBody>
      </p:sp>
      <p:sp>
        <p:nvSpPr>
          <p:cNvPr id="11" name="椭圆 10">
            <a:extLst>
              <a:ext uri="{FF2B5EF4-FFF2-40B4-BE49-F238E27FC236}">
                <a16:creationId xmlns:a16="http://schemas.microsoft.com/office/drawing/2014/main" id="{98187166-7FDE-A8DD-8873-BB2CABFAB3FB}"/>
              </a:ext>
            </a:extLst>
          </p:cNvPr>
          <p:cNvSpPr/>
          <p:nvPr/>
        </p:nvSpPr>
        <p:spPr>
          <a:xfrm>
            <a:off x="4527177" y="3650188"/>
            <a:ext cx="2850776" cy="91440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Final Reward</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14" name="直接箭头连接符 13">
            <a:extLst>
              <a:ext uri="{FF2B5EF4-FFF2-40B4-BE49-F238E27FC236}">
                <a16:creationId xmlns:a16="http://schemas.microsoft.com/office/drawing/2014/main" id="{583AC624-61A7-664A-C892-5F30E6C57EE7}"/>
              </a:ext>
            </a:extLst>
          </p:cNvPr>
          <p:cNvCxnSpPr/>
          <p:nvPr/>
        </p:nvCxnSpPr>
        <p:spPr>
          <a:xfrm flipV="1">
            <a:off x="3711388" y="4321861"/>
            <a:ext cx="896471" cy="699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68A38D5-2B86-A923-4B18-7596F86D75B5}"/>
              </a:ext>
            </a:extLst>
          </p:cNvPr>
          <p:cNvCxnSpPr/>
          <p:nvPr/>
        </p:nvCxnSpPr>
        <p:spPr>
          <a:xfrm flipH="1" flipV="1">
            <a:off x="7377953" y="4268072"/>
            <a:ext cx="923365" cy="806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D8FBD4A2-9783-696D-26DB-50FFEBF4DB10}"/>
              </a:ext>
            </a:extLst>
          </p:cNvPr>
          <p:cNvSpPr/>
          <p:nvPr/>
        </p:nvSpPr>
        <p:spPr>
          <a:xfrm>
            <a:off x="1098014" y="5074896"/>
            <a:ext cx="3801034" cy="91440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Accuracy of reasoning tasks</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D9207B9E-78FE-54F7-59B0-509F856EDC65}"/>
              </a:ext>
            </a:extLst>
          </p:cNvPr>
          <p:cNvSpPr/>
          <p:nvPr/>
        </p:nvSpPr>
        <p:spPr>
          <a:xfrm>
            <a:off x="7292954" y="5133926"/>
            <a:ext cx="4038434" cy="91440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Reward for language consistency</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5384351"/>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C84DD-3F8A-0CA0-772A-EFC23B4F3F5D}"/>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E3E818DA-577F-26B3-5BB5-B781187F94F5}"/>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B1E6C787-3568-AC8B-F990-E14DCCE63314}"/>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C60EE35E-2C5E-4BF9-475C-7D084B75BD63}"/>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64D4D08E-0A24-5424-5451-F9502B63B502}"/>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5FDCA7B2-4586-3CAC-4A94-CD7AACA2E2AB}"/>
              </a:ext>
            </a:extLst>
          </p:cNvPr>
          <p:cNvSpPr txBox="1"/>
          <p:nvPr/>
        </p:nvSpPr>
        <p:spPr>
          <a:xfrm>
            <a:off x="1066474" y="221568"/>
            <a:ext cx="386411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DeepSeek-R1</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sp>
        <p:nvSpPr>
          <p:cNvPr id="4" name="文本框 3">
            <a:extLst>
              <a:ext uri="{FF2B5EF4-FFF2-40B4-BE49-F238E27FC236}">
                <a16:creationId xmlns:a16="http://schemas.microsoft.com/office/drawing/2014/main" id="{EE207013-E63C-EEF4-FAD3-B0C4315722FF}"/>
              </a:ext>
            </a:extLst>
          </p:cNvPr>
          <p:cNvSpPr txBox="1"/>
          <p:nvPr/>
        </p:nvSpPr>
        <p:spPr>
          <a:xfrm>
            <a:off x="564776" y="1954964"/>
            <a:ext cx="10228730" cy="2677656"/>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 Aimed at improving the model’s </a:t>
            </a:r>
            <a:r>
              <a:rPr lang="en-US" altLang="zh-CN" sz="2400" b="1" dirty="0">
                <a:latin typeface="Times New Roman" panose="02020603050405020304" pitchFamily="18" charset="0"/>
                <a:cs typeface="Times New Roman" panose="02020603050405020304" pitchFamily="18" charset="0"/>
              </a:rPr>
              <a:t>helpfulness and harmlessness</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 For helpfulness: they focus on the final summary, ensuring that the assessment emphasizes the utility and relevance of the response to the user.</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 For harmlessness: they evaluate the entire response of the model, to identify and mitigate any potential risks, biases, or harmful content that may arise. </a:t>
            </a:r>
          </a:p>
        </p:txBody>
      </p:sp>
      <p:sp>
        <p:nvSpPr>
          <p:cNvPr id="5" name="文本框 4">
            <a:extLst>
              <a:ext uri="{FF2B5EF4-FFF2-40B4-BE49-F238E27FC236}">
                <a16:creationId xmlns:a16="http://schemas.microsoft.com/office/drawing/2014/main" id="{CD54EBE2-0EC3-D221-BF1D-D0D22015630B}"/>
              </a:ext>
            </a:extLst>
          </p:cNvPr>
          <p:cNvSpPr txBox="1"/>
          <p:nvPr/>
        </p:nvSpPr>
        <p:spPr>
          <a:xfrm>
            <a:off x="564776" y="1205451"/>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Secondary Reinforcement Learning Stage </a:t>
            </a:r>
          </a:p>
        </p:txBody>
      </p:sp>
    </p:spTree>
    <p:extLst>
      <p:ext uri="{BB962C8B-B14F-4D97-AF65-F5344CB8AC3E}">
        <p14:creationId xmlns:p14="http://schemas.microsoft.com/office/powerpoint/2010/main" val="1226418408"/>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3CC96-3875-1BE7-04AA-9BF15293E438}"/>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491CD93E-8621-0600-9A1D-049F488EC7C0}"/>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952DDEF6-B585-3FBB-D4D0-D01491F2752D}"/>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801134DD-5306-0497-6FC8-8506A0394FD7}"/>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37A843B7-EBF2-5048-18A6-7A8D8A444E4A}"/>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70E072C-C6D3-1EA9-34EF-1E66EA8C91C5}"/>
              </a:ext>
            </a:extLst>
          </p:cNvPr>
          <p:cNvSpPr txBox="1"/>
          <p:nvPr/>
        </p:nvSpPr>
        <p:spPr>
          <a:xfrm>
            <a:off x="1066474" y="221568"/>
            <a:ext cx="386411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Distillation</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sp>
        <p:nvSpPr>
          <p:cNvPr id="4" name="文本框 3">
            <a:extLst>
              <a:ext uri="{FF2B5EF4-FFF2-40B4-BE49-F238E27FC236}">
                <a16:creationId xmlns:a16="http://schemas.microsoft.com/office/drawing/2014/main" id="{349BC689-991B-BEB6-8B5B-C0E0AE0A68FA}"/>
              </a:ext>
            </a:extLst>
          </p:cNvPr>
          <p:cNvSpPr txBox="1"/>
          <p:nvPr/>
        </p:nvSpPr>
        <p:spPr>
          <a:xfrm>
            <a:off x="564776" y="1707018"/>
            <a:ext cx="10228730" cy="1569660"/>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They directly fine-tuned open-source models like </a:t>
            </a:r>
            <a:r>
              <a:rPr lang="en-US" altLang="zh-CN" sz="2400" dirty="0" err="1">
                <a:latin typeface="Times New Roman" panose="02020603050405020304" pitchFamily="18" charset="0"/>
                <a:cs typeface="Times New Roman" panose="02020603050405020304" pitchFamily="18" charset="0"/>
              </a:rPr>
              <a:t>Qwen</a:t>
            </a:r>
            <a:r>
              <a:rPr lang="en-US" altLang="zh-CN" sz="2400" dirty="0">
                <a:latin typeface="Times New Roman" panose="02020603050405020304" pitchFamily="18" charset="0"/>
                <a:cs typeface="Times New Roman" panose="02020603050405020304" pitchFamily="18" charset="0"/>
              </a:rPr>
              <a:t> and Llama.</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This straightforward distillation method significantly enhances the reasoning abilities of smaller models.</a:t>
            </a:r>
          </a:p>
        </p:txBody>
      </p:sp>
      <p:sp>
        <p:nvSpPr>
          <p:cNvPr id="5" name="文本框 4">
            <a:extLst>
              <a:ext uri="{FF2B5EF4-FFF2-40B4-BE49-F238E27FC236}">
                <a16:creationId xmlns:a16="http://schemas.microsoft.com/office/drawing/2014/main" id="{3E0EF559-1F21-010B-F2E2-C9BA5A80493F}"/>
              </a:ext>
            </a:extLst>
          </p:cNvPr>
          <p:cNvSpPr txBox="1"/>
          <p:nvPr/>
        </p:nvSpPr>
        <p:spPr>
          <a:xfrm>
            <a:off x="564776" y="1057508"/>
            <a:ext cx="9726706" cy="553998"/>
          </a:xfrm>
          <a:prstGeom prst="rect">
            <a:avLst/>
          </a:prstGeom>
          <a:noFill/>
        </p:spPr>
        <p:txBody>
          <a:bodyPr wrap="square" rtlCol="0">
            <a:spAutoFit/>
          </a:bodyPr>
          <a:lstStyle/>
          <a:p>
            <a:pPr marL="457200" indent="-457200">
              <a:buFont typeface="Wingdings" panose="05000000000000000000" pitchFamily="2" charset="2"/>
              <a:buChar char="l"/>
            </a:pPr>
            <a:r>
              <a:rPr lang="en-US" altLang="zh-CN" sz="3000" b="1" dirty="0">
                <a:latin typeface="Times New Roman" panose="02020603050405020304" pitchFamily="18" charset="0"/>
                <a:cs typeface="Times New Roman" panose="02020603050405020304" pitchFamily="18" charset="0"/>
              </a:rPr>
              <a:t>Empower Small Models with Reasoning Capability</a:t>
            </a:r>
          </a:p>
        </p:txBody>
      </p:sp>
      <p:pic>
        <p:nvPicPr>
          <p:cNvPr id="6" name="图片 5">
            <a:extLst>
              <a:ext uri="{FF2B5EF4-FFF2-40B4-BE49-F238E27FC236}">
                <a16:creationId xmlns:a16="http://schemas.microsoft.com/office/drawing/2014/main" id="{DFD3A647-DC7C-7F7D-CE63-EADD8BD40593}"/>
              </a:ext>
            </a:extLst>
          </p:cNvPr>
          <p:cNvPicPr>
            <a:picLocks noChangeAspect="1"/>
          </p:cNvPicPr>
          <p:nvPr/>
        </p:nvPicPr>
        <p:blipFill>
          <a:blip r:embed="rId3"/>
          <a:stretch>
            <a:fillRect/>
          </a:stretch>
        </p:blipFill>
        <p:spPr>
          <a:xfrm>
            <a:off x="1487556" y="3213847"/>
            <a:ext cx="8383170" cy="3258005"/>
          </a:xfrm>
          <a:prstGeom prst="rect">
            <a:avLst/>
          </a:prstGeom>
        </p:spPr>
      </p:pic>
    </p:spTree>
    <p:extLst>
      <p:ext uri="{BB962C8B-B14F-4D97-AF65-F5344CB8AC3E}">
        <p14:creationId xmlns:p14="http://schemas.microsoft.com/office/powerpoint/2010/main" val="2735523588"/>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C6551-7680-5F25-3312-9CEDB7EAB78B}"/>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E7F9809D-BF4D-B026-0C5D-DB1377C2E9D3}"/>
              </a:ext>
            </a:extLst>
          </p:cNvPr>
          <p:cNvSpPr txBox="1"/>
          <p:nvPr/>
        </p:nvSpPr>
        <p:spPr>
          <a:xfrm>
            <a:off x="6724513" y="1066700"/>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solidFill>
                  <a:schemeClr val="tx1"/>
                </a:solidFill>
                <a:effectLst/>
                <a:uLnTx/>
                <a:uFillTx/>
                <a:latin typeface="Arial Black" panose="020B0A04020102020204" pitchFamily="34" charset="0"/>
                <a:ea typeface="微软雅黑" panose="020B0503020204020204" pitchFamily="34" charset="-122"/>
                <a:cs typeface="+mn-cs"/>
              </a:rPr>
              <a:t>03</a:t>
            </a:r>
            <a:endParaRPr kumimoji="0" lang="zh-CN" altLang="en-US" sz="19900" b="1" i="0" u="none" strike="noStrike" kern="1200" cap="none" spc="0" normalizeH="0" baseline="0" noProof="0" dirty="0">
              <a:ln>
                <a:noFill/>
              </a:ln>
              <a:solidFill>
                <a:schemeClr val="tx1"/>
              </a:solidFill>
              <a:effectLst/>
              <a:uLnTx/>
              <a:uFillTx/>
              <a:latin typeface="Arial Black" panose="020B0A04020102020204" pitchFamily="34" charset="0"/>
              <a:ea typeface="微软雅黑" panose="020B0503020204020204" pitchFamily="34" charset="-122"/>
              <a:cs typeface="+mn-cs"/>
            </a:endParaRPr>
          </a:p>
        </p:txBody>
      </p:sp>
      <p:sp>
        <p:nvSpPr>
          <p:cNvPr id="5" name="文本占位符 4">
            <a:extLst>
              <a:ext uri="{FF2B5EF4-FFF2-40B4-BE49-F238E27FC236}">
                <a16:creationId xmlns:a16="http://schemas.microsoft.com/office/drawing/2014/main" id="{7C386E5B-1CB1-2525-397F-C96522FAF286}"/>
              </a:ext>
            </a:extLst>
          </p:cNvPr>
          <p:cNvSpPr txBox="1"/>
          <p:nvPr/>
        </p:nvSpPr>
        <p:spPr>
          <a:xfrm>
            <a:off x="975360" y="3246755"/>
            <a:ext cx="8180705"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6000" dirty="0">
                <a:solidFill>
                  <a:schemeClr val="tx1"/>
                </a:solidFill>
                <a:latin typeface="Times New Roman" panose="02020603050405020304" pitchFamily="18" charset="0"/>
                <a:ea typeface="+mj-ea"/>
                <a:cs typeface="Times New Roman" panose="02020603050405020304" pitchFamily="18" charset="0"/>
              </a:rPr>
              <a:t>Experiment</a:t>
            </a:r>
          </a:p>
        </p:txBody>
      </p:sp>
      <p:cxnSp>
        <p:nvCxnSpPr>
          <p:cNvPr id="6" name="直接连接符 5">
            <a:extLst>
              <a:ext uri="{FF2B5EF4-FFF2-40B4-BE49-F238E27FC236}">
                <a16:creationId xmlns:a16="http://schemas.microsoft.com/office/drawing/2014/main" id="{0DCE9455-FE6F-4D69-9755-32DC1587216E}"/>
              </a:ext>
            </a:extLst>
          </p:cNvPr>
          <p:cNvCxnSpPr/>
          <p:nvPr/>
        </p:nvCxnSpPr>
        <p:spPr>
          <a:xfrm>
            <a:off x="2156111" y="4293096"/>
            <a:ext cx="66967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537586"/>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38BC3-B1FE-5503-55BD-05C24827DFDA}"/>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3B038C33-2C16-A78E-4D86-BCBD9E776FE0}"/>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FADA8853-21D1-B427-91C8-E1A6DA3E9073}"/>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023FCC64-800C-1A5B-D1C0-B0CB3794F025}"/>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598117D6-F2DA-767D-83E6-DC132243C8EC}"/>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D3F296B-37F9-A09A-2772-8794444C97B9}"/>
              </a:ext>
            </a:extLst>
          </p:cNvPr>
          <p:cNvSpPr txBox="1"/>
          <p:nvPr/>
        </p:nvSpPr>
        <p:spPr>
          <a:xfrm>
            <a:off x="1066474" y="221568"/>
            <a:ext cx="5764632"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DeepSeek-R1 Evaluation</a:t>
            </a:r>
            <a:endParaRPr lang="en-US" altLang="zh-CN" sz="3000" b="1" dirty="0">
              <a:solidFill>
                <a:schemeClr val="tx1"/>
              </a:solidFill>
              <a:latin typeface="Times New Roman" panose="02020603050405020304" pitchFamily="18" charset="0"/>
              <a:ea typeface="+mj-ea"/>
              <a:cs typeface="Times New Roman" panose="02020603050405020304" pitchFamily="18" charset="0"/>
            </a:endParaRPr>
          </a:p>
        </p:txBody>
      </p:sp>
      <p:pic>
        <p:nvPicPr>
          <p:cNvPr id="9" name="图片 8">
            <a:extLst>
              <a:ext uri="{FF2B5EF4-FFF2-40B4-BE49-F238E27FC236}">
                <a16:creationId xmlns:a16="http://schemas.microsoft.com/office/drawing/2014/main" id="{BC62AD56-C715-0672-CC99-BD166441A98B}"/>
              </a:ext>
            </a:extLst>
          </p:cNvPr>
          <p:cNvPicPr>
            <a:picLocks noChangeAspect="1"/>
          </p:cNvPicPr>
          <p:nvPr/>
        </p:nvPicPr>
        <p:blipFill>
          <a:blip r:embed="rId3"/>
          <a:stretch>
            <a:fillRect/>
          </a:stretch>
        </p:blipFill>
        <p:spPr>
          <a:xfrm>
            <a:off x="436602" y="910886"/>
            <a:ext cx="7386630" cy="5790017"/>
          </a:xfrm>
          <a:prstGeom prst="rect">
            <a:avLst/>
          </a:prstGeom>
        </p:spPr>
      </p:pic>
      <p:sp>
        <p:nvSpPr>
          <p:cNvPr id="12" name="文本框 11">
            <a:extLst>
              <a:ext uri="{FF2B5EF4-FFF2-40B4-BE49-F238E27FC236}">
                <a16:creationId xmlns:a16="http://schemas.microsoft.com/office/drawing/2014/main" id="{0387A191-C086-B2B6-2FBD-2D5C9618A092}"/>
              </a:ext>
            </a:extLst>
          </p:cNvPr>
          <p:cNvSpPr txBox="1"/>
          <p:nvPr/>
        </p:nvSpPr>
        <p:spPr>
          <a:xfrm>
            <a:off x="7679796" y="1181574"/>
            <a:ext cx="4270156"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DeepSeek-R1 outperforms GPT-4o and OpenAI-o1-mini in multiple reasoning tasks, even approaching or surpassing OpenAI-o1-1217 in certain benchmarks.</a:t>
            </a: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In </a:t>
            </a:r>
            <a:r>
              <a:rPr lang="en-US" altLang="zh-CN" sz="2400" b="1" dirty="0">
                <a:latin typeface="Times New Roman" panose="02020603050405020304" pitchFamily="18" charset="0"/>
                <a:cs typeface="Times New Roman" panose="02020603050405020304" pitchFamily="18" charset="0"/>
              </a:rPr>
              <a:t>Chinese tasks </a:t>
            </a:r>
            <a:r>
              <a:rPr lang="en-US" altLang="zh-CN" sz="2400" dirty="0">
                <a:latin typeface="Times New Roman" panose="02020603050405020304" pitchFamily="18" charset="0"/>
                <a:cs typeface="Times New Roman" panose="02020603050405020304" pitchFamily="18" charset="0"/>
              </a:rPr>
              <a:t>(C-Eval, CLUEWSC), DeepSeek-R1 significantly surpasses other models, achieving an impressive accuracy of 91.8% on C-Eval.</a:t>
            </a:r>
            <a:endParaRPr lang="zh-CN" altLang="en-US" sz="2400" dirty="0">
              <a:latin typeface="Times New Roman" panose="02020603050405020304" pitchFamily="18" charset="0"/>
              <a:cs typeface="Times New Roman" panose="02020603050405020304" pitchFamily="18" charset="0"/>
            </a:endParaRPr>
          </a:p>
        </p:txBody>
      </p:sp>
      <p:sp>
        <p:nvSpPr>
          <p:cNvPr id="14" name="椭圆 13">
            <a:extLst>
              <a:ext uri="{FF2B5EF4-FFF2-40B4-BE49-F238E27FC236}">
                <a16:creationId xmlns:a16="http://schemas.microsoft.com/office/drawing/2014/main" id="{68983F00-E8C9-7D08-6C5D-F938D7FAC246}"/>
              </a:ext>
            </a:extLst>
          </p:cNvPr>
          <p:cNvSpPr/>
          <p:nvPr/>
        </p:nvSpPr>
        <p:spPr>
          <a:xfrm>
            <a:off x="6920753" y="5342965"/>
            <a:ext cx="484094" cy="6095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906A831-9005-A0AC-8D1F-0E92AEFC7182}"/>
              </a:ext>
            </a:extLst>
          </p:cNvPr>
          <p:cNvSpPr/>
          <p:nvPr/>
        </p:nvSpPr>
        <p:spPr>
          <a:xfrm>
            <a:off x="6920753" y="6021934"/>
            <a:ext cx="484094" cy="609599"/>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01AAB20-7F8F-3060-1F53-FFEFC3375E87}"/>
              </a:ext>
            </a:extLst>
          </p:cNvPr>
          <p:cNvSpPr/>
          <p:nvPr/>
        </p:nvSpPr>
        <p:spPr>
          <a:xfrm>
            <a:off x="6920753" y="2886636"/>
            <a:ext cx="484094" cy="24029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0039093"/>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8F065-0FEA-149C-4B85-57CDA160147E}"/>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10A97ADB-D885-B4A4-87E0-676794FD2408}"/>
              </a:ext>
            </a:extLst>
          </p:cNvPr>
          <p:cNvSpPr txBox="1"/>
          <p:nvPr/>
        </p:nvSpPr>
        <p:spPr>
          <a:xfrm>
            <a:off x="6724513" y="1066700"/>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solidFill>
                  <a:schemeClr val="tx1"/>
                </a:solidFill>
                <a:effectLst/>
                <a:uLnTx/>
                <a:uFillTx/>
                <a:latin typeface="Arial Black" panose="020B0A04020102020204" pitchFamily="34" charset="0"/>
                <a:ea typeface="微软雅黑" panose="020B0503020204020204" pitchFamily="34" charset="-122"/>
                <a:cs typeface="+mn-cs"/>
              </a:rPr>
              <a:t>04</a:t>
            </a:r>
            <a:endParaRPr kumimoji="0" lang="zh-CN" altLang="en-US" sz="19900" b="1" i="0" u="none" strike="noStrike" kern="1200" cap="none" spc="0" normalizeH="0" baseline="0" noProof="0" dirty="0">
              <a:ln>
                <a:noFill/>
              </a:ln>
              <a:solidFill>
                <a:schemeClr val="tx1"/>
              </a:solidFill>
              <a:effectLst/>
              <a:uLnTx/>
              <a:uFillTx/>
              <a:latin typeface="Arial Black" panose="020B0A04020102020204" pitchFamily="34" charset="0"/>
              <a:ea typeface="微软雅黑" panose="020B0503020204020204" pitchFamily="34" charset="-122"/>
              <a:cs typeface="+mn-cs"/>
            </a:endParaRPr>
          </a:p>
        </p:txBody>
      </p:sp>
      <p:sp>
        <p:nvSpPr>
          <p:cNvPr id="5" name="文本占位符 4">
            <a:extLst>
              <a:ext uri="{FF2B5EF4-FFF2-40B4-BE49-F238E27FC236}">
                <a16:creationId xmlns:a16="http://schemas.microsoft.com/office/drawing/2014/main" id="{76BB3EB4-CDF7-9FE4-73CE-BA2DE1BA57B9}"/>
              </a:ext>
            </a:extLst>
          </p:cNvPr>
          <p:cNvSpPr txBox="1"/>
          <p:nvPr/>
        </p:nvSpPr>
        <p:spPr>
          <a:xfrm>
            <a:off x="975360" y="3246755"/>
            <a:ext cx="8180705"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sz="6000" dirty="0">
                <a:solidFill>
                  <a:schemeClr val="tx1"/>
                </a:solidFill>
                <a:latin typeface="Times New Roman" panose="02020603050405020304" pitchFamily="18" charset="0"/>
                <a:ea typeface="+mj-ea"/>
                <a:cs typeface="Times New Roman" panose="02020603050405020304" pitchFamily="18" charset="0"/>
              </a:rPr>
              <a:t>Future Work</a:t>
            </a:r>
          </a:p>
        </p:txBody>
      </p:sp>
      <p:cxnSp>
        <p:nvCxnSpPr>
          <p:cNvPr id="6" name="直接连接符 5">
            <a:extLst>
              <a:ext uri="{FF2B5EF4-FFF2-40B4-BE49-F238E27FC236}">
                <a16:creationId xmlns:a16="http://schemas.microsoft.com/office/drawing/2014/main" id="{76404BB1-54E7-CCEF-0612-7DA28B983033}"/>
              </a:ext>
            </a:extLst>
          </p:cNvPr>
          <p:cNvCxnSpPr/>
          <p:nvPr/>
        </p:nvCxnSpPr>
        <p:spPr>
          <a:xfrm>
            <a:off x="2156111" y="4293096"/>
            <a:ext cx="66967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76290"/>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2312F-E09C-278F-A74B-C53BB28C3E37}"/>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BD68F67B-DCD7-082A-5C62-E2F3016E8536}"/>
              </a:ext>
            </a:extLst>
          </p:cNvPr>
          <p:cNvGrpSpPr/>
          <p:nvPr/>
        </p:nvGrpSpPr>
        <p:grpSpPr>
          <a:xfrm>
            <a:off x="379754" y="116632"/>
            <a:ext cx="629872" cy="612768"/>
            <a:chOff x="3070727" y="196457"/>
            <a:chExt cx="692047" cy="673255"/>
          </a:xfrm>
        </p:grpSpPr>
        <p:sp>
          <p:nvSpPr>
            <p:cNvPr id="3" name="平行四边形 2">
              <a:extLst>
                <a:ext uri="{FF2B5EF4-FFF2-40B4-BE49-F238E27FC236}">
                  <a16:creationId xmlns:a16="http://schemas.microsoft.com/office/drawing/2014/main" id="{35064D90-921F-18D5-94DB-188F7BF21965}"/>
                </a:ext>
              </a:extLst>
            </p:cNvPr>
            <p:cNvSpPr/>
            <p:nvPr/>
          </p:nvSpPr>
          <p:spPr>
            <a:xfrm>
              <a:off x="3070727" y="196457"/>
              <a:ext cx="629587" cy="612775"/>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a:extLst>
                <a:ext uri="{FF2B5EF4-FFF2-40B4-BE49-F238E27FC236}">
                  <a16:creationId xmlns:a16="http://schemas.microsoft.com/office/drawing/2014/main" id="{9251E783-5B40-C10C-045F-5724CF5C15C7}"/>
                </a:ext>
              </a:extLst>
            </p:cNvPr>
            <p:cNvSpPr/>
            <p:nvPr/>
          </p:nvSpPr>
          <p:spPr>
            <a:xfrm>
              <a:off x="3133187" y="256937"/>
              <a:ext cx="629587" cy="612775"/>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8" name="直接连接符 7">
            <a:extLst>
              <a:ext uri="{FF2B5EF4-FFF2-40B4-BE49-F238E27FC236}">
                <a16:creationId xmlns:a16="http://schemas.microsoft.com/office/drawing/2014/main" id="{D76B37DA-2468-30DE-A2E5-F0B1E32A6E3A}"/>
              </a:ext>
            </a:extLst>
          </p:cNvPr>
          <p:cNvCxnSpPr/>
          <p:nvPr/>
        </p:nvCxnSpPr>
        <p:spPr>
          <a:xfrm>
            <a:off x="367840" y="809674"/>
            <a:ext cx="114888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C6E0E7A-4E69-F1E0-2520-5823B42B3011}"/>
              </a:ext>
            </a:extLst>
          </p:cNvPr>
          <p:cNvSpPr txBox="1"/>
          <p:nvPr/>
        </p:nvSpPr>
        <p:spPr>
          <a:xfrm>
            <a:off x="1066474" y="221568"/>
            <a:ext cx="5764632"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Future Work</a:t>
            </a:r>
          </a:p>
        </p:txBody>
      </p:sp>
      <p:sp>
        <p:nvSpPr>
          <p:cNvPr id="12" name="文本框 11">
            <a:extLst>
              <a:ext uri="{FF2B5EF4-FFF2-40B4-BE49-F238E27FC236}">
                <a16:creationId xmlns:a16="http://schemas.microsoft.com/office/drawing/2014/main" id="{E4C7CC57-1E04-9103-CD4E-2B2F1E90A20C}"/>
              </a:ext>
            </a:extLst>
          </p:cNvPr>
          <p:cNvSpPr txBox="1"/>
          <p:nvPr/>
        </p:nvSpPr>
        <p:spPr>
          <a:xfrm>
            <a:off x="436602" y="1244327"/>
            <a:ext cx="11513350" cy="6001643"/>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General Capability</a:t>
            </a:r>
            <a:r>
              <a:rPr lang="en-US" altLang="zh-CN" sz="2400" dirty="0">
                <a:latin typeface="Times New Roman" panose="02020603050405020304" pitchFamily="18" charset="0"/>
                <a:cs typeface="Times New Roman" panose="02020603050405020304" pitchFamily="18" charset="0"/>
              </a:rPr>
              <a:t>: the capabilities of DeepSeek-R1 fall short of DeepSeek-V3 in tasks such as function calling, multi-turn, complex role-playing, and JSON output.</a:t>
            </a: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Language Mixing: </a:t>
            </a:r>
            <a:r>
              <a:rPr lang="en-US" altLang="zh-CN" sz="2400" dirty="0">
                <a:latin typeface="Times New Roman" panose="02020603050405020304" pitchFamily="18" charset="0"/>
                <a:cs typeface="Times New Roman" panose="02020603050405020304" pitchFamily="18" charset="0"/>
              </a:rPr>
              <a:t>DeepSeek-R1 might use English for reasoning and responses, even if the query is in a language other than English or Chinese.</a:t>
            </a: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Prompting Engineering: </a:t>
            </a:r>
            <a:r>
              <a:rPr lang="en-US" altLang="zh-CN" sz="2400" dirty="0">
                <a:latin typeface="Times New Roman" panose="02020603050405020304" pitchFamily="18" charset="0"/>
                <a:cs typeface="Times New Roman" panose="02020603050405020304" pitchFamily="18" charset="0"/>
              </a:rPr>
              <a:t>Few-shot prompting consistently degrades its performance. Therefore, they recommend users directly describe the problem and specify the output format.</a:t>
            </a:r>
          </a:p>
          <a:p>
            <a:pPr marL="342900" indent="-342900" algn="l">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Software Engineering Tasks: </a:t>
            </a:r>
            <a:r>
              <a:rPr lang="en-US" altLang="zh-CN" sz="2400" dirty="0">
                <a:latin typeface="Times New Roman" panose="02020603050405020304" pitchFamily="18" charset="0"/>
                <a:cs typeface="Times New Roman" panose="02020603050405020304" pitchFamily="18" charset="0"/>
              </a:rPr>
              <a:t>Due to the long evaluation times, which impact the efficiency of the RL process, large-scale RL has not been applied extensively in software engineering tasks.</a:t>
            </a: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162859"/>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BA4C9-16E3-F235-BD2F-2ED39C13BD0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76A232-9EAD-9604-9838-1FA02E1E2B99}"/>
              </a:ext>
            </a:extLst>
          </p:cNvPr>
          <p:cNvSpPr txBox="1"/>
          <p:nvPr/>
        </p:nvSpPr>
        <p:spPr>
          <a:xfrm>
            <a:off x="3884480" y="2721114"/>
            <a:ext cx="37933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-2</a:t>
            </a:r>
          </a:p>
          <a:p>
            <a:endParaRPr lang="en-US" sz="4000" dirty="0"/>
          </a:p>
        </p:txBody>
      </p:sp>
      <p:sp>
        <p:nvSpPr>
          <p:cNvPr id="3" name="TextBox 2">
            <a:extLst>
              <a:ext uri="{FF2B5EF4-FFF2-40B4-BE49-F238E27FC236}">
                <a16:creationId xmlns:a16="http://schemas.microsoft.com/office/drawing/2014/main" id="{0EF26A6E-0417-D500-FB43-0E6742694FE9}"/>
              </a:ext>
            </a:extLst>
          </p:cNvPr>
          <p:cNvSpPr txBox="1"/>
          <p:nvPr/>
        </p:nvSpPr>
        <p:spPr>
          <a:xfrm>
            <a:off x="8734121" y="5980482"/>
            <a:ext cx="2300694" cy="369332"/>
          </a:xfrm>
          <a:prstGeom prst="rect">
            <a:avLst/>
          </a:prstGeom>
          <a:noFill/>
        </p:spPr>
        <p:txBody>
          <a:bodyPr wrap="none" rtlCol="0">
            <a:spAutoFit/>
          </a:bodyPr>
          <a:lstStyle/>
          <a:p>
            <a:r>
              <a:rPr lang="en-US" dirty="0"/>
              <a:t>Slides from</a:t>
            </a:r>
            <a:r>
              <a:rPr lang="zh-CN" altLang="en-US" dirty="0"/>
              <a:t> </a:t>
            </a:r>
            <a:r>
              <a:rPr lang="en-US" altLang="zh-CN" dirty="0"/>
              <a:t>Li</a:t>
            </a:r>
            <a:r>
              <a:rPr lang="zh-CN" altLang="en-US" dirty="0"/>
              <a:t> </a:t>
            </a:r>
            <a:r>
              <a:rPr lang="en-US" altLang="zh-CN" dirty="0" err="1"/>
              <a:t>Xinqing</a:t>
            </a:r>
            <a:endParaRPr lang="en-US" dirty="0"/>
          </a:p>
        </p:txBody>
      </p:sp>
    </p:spTree>
    <p:extLst>
      <p:ext uri="{BB962C8B-B14F-4D97-AF65-F5344CB8AC3E}">
        <p14:creationId xmlns:p14="http://schemas.microsoft.com/office/powerpoint/2010/main" val="2262211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5800" y="6051539"/>
            <a:ext cx="1810878" cy="90543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flipV="1">
            <a:off x="9695322" y="-69849"/>
            <a:ext cx="1810878" cy="905439"/>
          </a:xfrm>
          <a:custGeom>
            <a:avLst/>
            <a:gdLst/>
            <a:ahLst/>
            <a:cxnLst/>
            <a:rect l="l" t="t" r="r" b="b"/>
            <a:pathLst>
              <a:path w="2716317" h="1358159">
                <a:moveTo>
                  <a:pt x="0" y="1358159"/>
                </a:moveTo>
                <a:lnTo>
                  <a:pt x="2716317" y="1358159"/>
                </a:lnTo>
                <a:lnTo>
                  <a:pt x="2716317" y="0"/>
                </a:lnTo>
                <a:lnTo>
                  <a:pt x="0" y="0"/>
                </a:lnTo>
                <a:lnTo>
                  <a:pt x="0" y="13581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820300" y="-544615"/>
            <a:ext cx="3466919" cy="2743200"/>
          </a:xfrm>
          <a:custGeom>
            <a:avLst/>
            <a:gdLst/>
            <a:ahLst/>
            <a:cxnLst/>
            <a:rect l="l" t="t" r="r" b="b"/>
            <a:pathLst>
              <a:path w="5200379" h="4114800">
                <a:moveTo>
                  <a:pt x="0" y="0"/>
                </a:moveTo>
                <a:lnTo>
                  <a:pt x="5200380" y="0"/>
                </a:lnTo>
                <a:lnTo>
                  <a:pt x="5200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p:cNvSpPr/>
          <p:nvPr/>
        </p:nvSpPr>
        <p:spPr>
          <a:xfrm>
            <a:off x="9469856" y="4430687"/>
            <a:ext cx="3268957" cy="2743200"/>
          </a:xfrm>
          <a:custGeom>
            <a:avLst/>
            <a:gdLst/>
            <a:ahLst/>
            <a:cxnLst/>
            <a:rect l="l" t="t" r="r" b="b"/>
            <a:pathLst>
              <a:path w="4903436" h="4114800">
                <a:moveTo>
                  <a:pt x="0" y="0"/>
                </a:moveTo>
                <a:lnTo>
                  <a:pt x="4903436" y="0"/>
                </a:lnTo>
                <a:lnTo>
                  <a:pt x="490343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6" name="TextBox 6"/>
          <p:cNvSpPr txBox="1"/>
          <p:nvPr/>
        </p:nvSpPr>
        <p:spPr>
          <a:xfrm>
            <a:off x="1065677" y="2324036"/>
            <a:ext cx="9780987" cy="2059025"/>
          </a:xfrm>
          <a:prstGeom prst="rect">
            <a:avLst/>
          </a:prstGeom>
        </p:spPr>
        <p:txBody>
          <a:bodyPr lIns="0" tIns="0" rIns="0" bIns="0" rtlCol="0" anchor="t">
            <a:spAutoFit/>
          </a:bodyPr>
          <a:lstStyle/>
          <a:p>
            <a:pPr algn="ctr">
              <a:lnSpc>
                <a:spcPts val="4000"/>
              </a:lnSpc>
            </a:pPr>
            <a:r>
              <a:rPr lang="en-US" sz="4000" b="1">
                <a:solidFill>
                  <a:srgbClr val="252930"/>
                </a:solidFill>
                <a:latin typeface="Montserrat Bold"/>
                <a:ea typeface="Montserrat Bold"/>
                <a:cs typeface="Montserrat Bold"/>
                <a:sym typeface="Montserrat Bold"/>
              </a:rPr>
              <a:t>OPENCITY: A SCALABLE PLATFORM TO SIMULATE URBAN ACTIVITIES WITH MASSIVE LLM AGENT</a:t>
            </a:r>
          </a:p>
          <a:p>
            <a:pPr algn="ctr">
              <a:lnSpc>
                <a:spcPts val="4000"/>
              </a:lnSpc>
            </a:pPr>
            <a:endParaRPr lang="en-US" sz="4000" b="1">
              <a:solidFill>
                <a:srgbClr val="252930"/>
              </a:solidFill>
              <a:latin typeface="Montserrat Bold"/>
              <a:ea typeface="Montserrat Bold"/>
              <a:cs typeface="Montserrat Bold"/>
              <a:sym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F9E77-9D77-3679-172E-4AE92BF571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32FC97-E948-AC99-9E2C-04CEDCD84C84}"/>
              </a:ext>
            </a:extLst>
          </p:cNvPr>
          <p:cNvSpPr txBox="1"/>
          <p:nvPr/>
        </p:nvSpPr>
        <p:spPr>
          <a:xfrm>
            <a:off x="294048" y="210126"/>
            <a:ext cx="12197587" cy="1938992"/>
          </a:xfrm>
          <a:prstGeom prst="rect">
            <a:avLst/>
          </a:prstGeom>
          <a:noFill/>
        </p:spPr>
        <p:txBody>
          <a:bodyPr wrap="square" rtlCol="0">
            <a:spAutoFit/>
          </a:bodyPr>
          <a:lstStyle/>
          <a:p>
            <a:r>
              <a:rPr lang="en-US" altLang="zh-CN" sz="4000" dirty="0">
                <a:sym typeface="+mn-ea"/>
              </a:rPr>
              <a:t>Technical Question 1/ Project Idea 1</a:t>
            </a:r>
            <a:r>
              <a:rPr lang="zh-CN" altLang="en-US" sz="4000" dirty="0">
                <a:latin typeface="Arial" panose="020B0604020202020204" pitchFamily="34" charset="0"/>
                <a:cs typeface="Arial" panose="020B0604020202020204" pitchFamily="34" charset="0"/>
                <a:sym typeface="+mn-ea"/>
              </a:rPr>
              <a:t> </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5" name="TextBox 4">
            <a:extLst>
              <a:ext uri="{FF2B5EF4-FFF2-40B4-BE49-F238E27FC236}">
                <a16:creationId xmlns:a16="http://schemas.microsoft.com/office/drawing/2014/main" id="{C5300AC5-41B0-7966-D968-2AB8E930650A}"/>
              </a:ext>
            </a:extLst>
          </p:cNvPr>
          <p:cNvSpPr txBox="1"/>
          <p:nvPr/>
        </p:nvSpPr>
        <p:spPr>
          <a:xfrm>
            <a:off x="294048" y="971927"/>
            <a:ext cx="11205694" cy="1384995"/>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Researchers / Creative writers / Software engineers' attitudes towards sharing novel info with LLMs. A survey.</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317DE9A-863F-ABAD-A363-D2CFECE83D4C}"/>
              </a:ext>
            </a:extLst>
          </p:cNvPr>
          <p:cNvPicPr>
            <a:picLocks noChangeAspect="1"/>
          </p:cNvPicPr>
          <p:nvPr/>
        </p:nvPicPr>
        <p:blipFill>
          <a:blip r:embed="rId2"/>
          <a:srcRect b="16128"/>
          <a:stretch/>
        </p:blipFill>
        <p:spPr>
          <a:xfrm>
            <a:off x="692258" y="2149118"/>
            <a:ext cx="7772400" cy="4319701"/>
          </a:xfrm>
          <a:prstGeom prst="rect">
            <a:avLst/>
          </a:prstGeom>
        </p:spPr>
      </p:pic>
    </p:spTree>
    <p:extLst>
      <p:ext uri="{BB962C8B-B14F-4D97-AF65-F5344CB8AC3E}">
        <p14:creationId xmlns:p14="http://schemas.microsoft.com/office/powerpoint/2010/main" val="3647810800"/>
      </p:ext>
    </p:extLst>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8139" y="2284354"/>
            <a:ext cx="8875722" cy="3355909"/>
            <a:chOff x="0" y="0"/>
            <a:chExt cx="3506458" cy="1325791"/>
          </a:xfrm>
        </p:grpSpPr>
        <p:sp>
          <p:nvSpPr>
            <p:cNvPr id="3" name="Freeform 3"/>
            <p:cNvSpPr/>
            <p:nvPr/>
          </p:nvSpPr>
          <p:spPr>
            <a:xfrm>
              <a:off x="0" y="0"/>
              <a:ext cx="3506458" cy="1325791"/>
            </a:xfrm>
            <a:custGeom>
              <a:avLst/>
              <a:gdLst/>
              <a:ahLst/>
              <a:cxnLst/>
              <a:rect l="l" t="t" r="r" b="b"/>
              <a:pathLst>
                <a:path w="3506458" h="1325791">
                  <a:moveTo>
                    <a:pt x="29075" y="0"/>
                  </a:moveTo>
                  <a:lnTo>
                    <a:pt x="3477383" y="0"/>
                  </a:lnTo>
                  <a:cubicBezTo>
                    <a:pt x="3493441" y="0"/>
                    <a:pt x="3506458" y="13017"/>
                    <a:pt x="3506458" y="29075"/>
                  </a:cubicBezTo>
                  <a:lnTo>
                    <a:pt x="3506458" y="1296716"/>
                  </a:lnTo>
                  <a:cubicBezTo>
                    <a:pt x="3506458" y="1312774"/>
                    <a:pt x="3493441" y="1325791"/>
                    <a:pt x="3477383" y="1325791"/>
                  </a:cubicBezTo>
                  <a:lnTo>
                    <a:pt x="29075" y="1325791"/>
                  </a:lnTo>
                  <a:cubicBezTo>
                    <a:pt x="13017" y="1325791"/>
                    <a:pt x="0" y="1312774"/>
                    <a:pt x="0" y="1296716"/>
                  </a:cubicBezTo>
                  <a:lnTo>
                    <a:pt x="0" y="29075"/>
                  </a:lnTo>
                  <a:cubicBezTo>
                    <a:pt x="0" y="13017"/>
                    <a:pt x="13017" y="0"/>
                    <a:pt x="29075" y="0"/>
                  </a:cubicBezTo>
                  <a:close/>
                </a:path>
              </a:pathLst>
            </a:custGeom>
            <a:solidFill>
              <a:srgbClr val="FFFFFF">
                <a:alpha val="20784"/>
              </a:srgbClr>
            </a:solidFill>
            <a:ln w="95250" cap="rnd">
              <a:solidFill>
                <a:srgbClr val="245365">
                  <a:alpha val="20784"/>
                </a:srgbClr>
              </a:solidFill>
              <a:prstDash val="dash"/>
              <a:round/>
            </a:ln>
          </p:spPr>
          <p:txBody>
            <a:bodyPr/>
            <a:lstStyle/>
            <a:p>
              <a:endParaRPr lang="en-US" sz="1200"/>
            </a:p>
          </p:txBody>
        </p:sp>
        <p:sp>
          <p:nvSpPr>
            <p:cNvPr id="4" name="TextBox 4"/>
            <p:cNvSpPr txBox="1"/>
            <p:nvPr/>
          </p:nvSpPr>
          <p:spPr>
            <a:xfrm>
              <a:off x="0" y="-38100"/>
              <a:ext cx="3506458" cy="1363891"/>
            </a:xfrm>
            <a:prstGeom prst="rect">
              <a:avLst/>
            </a:prstGeom>
          </p:spPr>
          <p:txBody>
            <a:bodyPr lIns="33867" tIns="33867" rIns="33867" bIns="33867" rtlCol="0" anchor="ctr"/>
            <a:lstStyle/>
            <a:p>
              <a:pPr algn="ctr">
                <a:lnSpc>
                  <a:spcPts val="1959"/>
                </a:lnSpc>
                <a:spcBef>
                  <a:spcPct val="0"/>
                </a:spcBef>
              </a:pPr>
              <a:endParaRPr sz="1200"/>
            </a:p>
          </p:txBody>
        </p:sp>
      </p:grpSp>
      <p:grpSp>
        <p:nvGrpSpPr>
          <p:cNvPr id="5" name="Group 5"/>
          <p:cNvGrpSpPr/>
          <p:nvPr/>
        </p:nvGrpSpPr>
        <p:grpSpPr>
          <a:xfrm>
            <a:off x="2285422" y="2739867"/>
            <a:ext cx="3810578" cy="1824031"/>
            <a:chOff x="0" y="-238125"/>
            <a:chExt cx="7621155" cy="3648061"/>
          </a:xfrm>
        </p:grpSpPr>
        <p:sp>
          <p:nvSpPr>
            <p:cNvPr id="6" name="TextBox 6"/>
            <p:cNvSpPr txBox="1"/>
            <p:nvPr/>
          </p:nvSpPr>
          <p:spPr>
            <a:xfrm>
              <a:off x="0" y="-238125"/>
              <a:ext cx="7621155" cy="928588"/>
            </a:xfrm>
            <a:prstGeom prst="rect">
              <a:avLst/>
            </a:prstGeom>
          </p:spPr>
          <p:txBody>
            <a:bodyPr lIns="0" tIns="0" rIns="0" bIns="0" rtlCol="0" anchor="t">
              <a:spAutoFit/>
            </a:bodyPr>
            <a:lstStyle/>
            <a:p>
              <a:pPr marL="446214" lvl="1" indent="-223107" algn="just">
                <a:lnSpc>
                  <a:spcPts val="4133"/>
                </a:lnSpc>
                <a:buFont typeface="Arial"/>
                <a:buChar char="•"/>
              </a:pPr>
              <a:r>
                <a:rPr lang="en-US" sz="2066" b="1">
                  <a:solidFill>
                    <a:srgbClr val="252930"/>
                  </a:solidFill>
                  <a:latin typeface="Montserrat Bold"/>
                  <a:ea typeface="Montserrat Bold"/>
                  <a:cs typeface="Montserrat Bold"/>
                  <a:sym typeface="Montserrat Bold"/>
                </a:rPr>
                <a:t>Background</a:t>
              </a:r>
            </a:p>
          </p:txBody>
        </p:sp>
        <p:sp>
          <p:nvSpPr>
            <p:cNvPr id="7" name="TextBox 7"/>
            <p:cNvSpPr txBox="1"/>
            <p:nvPr/>
          </p:nvSpPr>
          <p:spPr>
            <a:xfrm>
              <a:off x="0" y="1121613"/>
              <a:ext cx="7621155" cy="928588"/>
            </a:xfrm>
            <a:prstGeom prst="rect">
              <a:avLst/>
            </a:prstGeom>
          </p:spPr>
          <p:txBody>
            <a:bodyPr lIns="0" tIns="0" rIns="0" bIns="0" rtlCol="0" anchor="t">
              <a:spAutoFit/>
            </a:bodyPr>
            <a:lstStyle/>
            <a:p>
              <a:pPr marL="446214" lvl="1" indent="-223107" algn="just">
                <a:lnSpc>
                  <a:spcPts val="4133"/>
                </a:lnSpc>
                <a:buFont typeface="Arial"/>
                <a:buChar char="•"/>
              </a:pPr>
              <a:r>
                <a:rPr lang="en-US" sz="2066" b="1">
                  <a:solidFill>
                    <a:srgbClr val="252930"/>
                  </a:solidFill>
                  <a:latin typeface="Montserrat Bold"/>
                  <a:ea typeface="Montserrat Bold"/>
                  <a:cs typeface="Montserrat Bold"/>
                  <a:sym typeface="Montserrat Bold"/>
                </a:rPr>
                <a:t>Highlights</a:t>
              </a:r>
            </a:p>
          </p:txBody>
        </p:sp>
        <p:sp>
          <p:nvSpPr>
            <p:cNvPr id="8" name="TextBox 8"/>
            <p:cNvSpPr txBox="1"/>
            <p:nvPr/>
          </p:nvSpPr>
          <p:spPr>
            <a:xfrm>
              <a:off x="0" y="2481348"/>
              <a:ext cx="7621155" cy="928588"/>
            </a:xfrm>
            <a:prstGeom prst="rect">
              <a:avLst/>
            </a:prstGeom>
          </p:spPr>
          <p:txBody>
            <a:bodyPr lIns="0" tIns="0" rIns="0" bIns="0" rtlCol="0" anchor="t">
              <a:spAutoFit/>
            </a:bodyPr>
            <a:lstStyle/>
            <a:p>
              <a:pPr marL="446214" lvl="1" indent="-223107" algn="just">
                <a:lnSpc>
                  <a:spcPts val="4133"/>
                </a:lnSpc>
                <a:buFont typeface="Arial"/>
                <a:buChar char="•"/>
              </a:pPr>
              <a:r>
                <a:rPr lang="en-US" sz="2066" b="1">
                  <a:solidFill>
                    <a:srgbClr val="252930"/>
                  </a:solidFill>
                  <a:latin typeface="Montserrat Bold"/>
                  <a:ea typeface="Montserrat Bold"/>
                  <a:cs typeface="Montserrat Bold"/>
                  <a:sym typeface="Montserrat Bold"/>
                </a:rPr>
                <a:t>Experimrntal Results</a:t>
              </a:r>
            </a:p>
          </p:txBody>
        </p:sp>
      </p:grpSp>
      <p:grpSp>
        <p:nvGrpSpPr>
          <p:cNvPr id="9" name="Group 9"/>
          <p:cNvGrpSpPr/>
          <p:nvPr/>
        </p:nvGrpSpPr>
        <p:grpSpPr>
          <a:xfrm>
            <a:off x="7106100" y="2739867"/>
            <a:ext cx="3427762" cy="1270445"/>
            <a:chOff x="0" y="-238125"/>
            <a:chExt cx="6855524" cy="2540890"/>
          </a:xfrm>
        </p:grpSpPr>
        <p:sp>
          <p:nvSpPr>
            <p:cNvPr id="10" name="TextBox 10"/>
            <p:cNvSpPr txBox="1"/>
            <p:nvPr/>
          </p:nvSpPr>
          <p:spPr>
            <a:xfrm>
              <a:off x="63500" y="-238125"/>
              <a:ext cx="6792024" cy="928588"/>
            </a:xfrm>
            <a:prstGeom prst="rect">
              <a:avLst/>
            </a:prstGeom>
          </p:spPr>
          <p:txBody>
            <a:bodyPr lIns="0" tIns="0" rIns="0" bIns="0" rtlCol="0" anchor="t">
              <a:spAutoFit/>
            </a:bodyPr>
            <a:lstStyle/>
            <a:p>
              <a:pPr marL="446214" lvl="1" indent="-223107" algn="just">
                <a:lnSpc>
                  <a:spcPts val="4133"/>
                </a:lnSpc>
                <a:buFont typeface="Arial"/>
                <a:buChar char="•"/>
              </a:pPr>
              <a:r>
                <a:rPr lang="en-US" sz="2066" b="1">
                  <a:solidFill>
                    <a:srgbClr val="252930"/>
                  </a:solidFill>
                  <a:latin typeface="Montserrat Bold"/>
                  <a:ea typeface="Montserrat Bold"/>
                  <a:cs typeface="Montserrat Bold"/>
                  <a:sym typeface="Montserrat Bold"/>
                </a:rPr>
                <a:t>Case Study</a:t>
              </a:r>
            </a:p>
          </p:txBody>
        </p:sp>
        <p:sp>
          <p:nvSpPr>
            <p:cNvPr id="11" name="TextBox 11"/>
            <p:cNvSpPr txBox="1"/>
            <p:nvPr/>
          </p:nvSpPr>
          <p:spPr>
            <a:xfrm>
              <a:off x="0" y="1374177"/>
              <a:ext cx="6792024" cy="928588"/>
            </a:xfrm>
            <a:prstGeom prst="rect">
              <a:avLst/>
            </a:prstGeom>
          </p:spPr>
          <p:txBody>
            <a:bodyPr lIns="0" tIns="0" rIns="0" bIns="0" rtlCol="0" anchor="t">
              <a:spAutoFit/>
            </a:bodyPr>
            <a:lstStyle/>
            <a:p>
              <a:pPr marL="446214" lvl="1" indent="-223107" algn="just">
                <a:lnSpc>
                  <a:spcPts val="4133"/>
                </a:lnSpc>
                <a:buFont typeface="Arial"/>
                <a:buChar char="•"/>
              </a:pPr>
              <a:r>
                <a:rPr lang="en-US" sz="2066" b="1">
                  <a:solidFill>
                    <a:srgbClr val="252930"/>
                  </a:solidFill>
                  <a:latin typeface="Montserrat Bold"/>
                  <a:ea typeface="Montserrat Bold"/>
                  <a:cs typeface="Montserrat Bold"/>
                  <a:sym typeface="Montserrat Bold"/>
                </a:rPr>
                <a:t>Conclusion</a:t>
              </a:r>
            </a:p>
          </p:txBody>
        </p:sp>
      </p:grpSp>
      <p:sp>
        <p:nvSpPr>
          <p:cNvPr id="12" name="TextBox 12"/>
          <p:cNvSpPr txBox="1"/>
          <p:nvPr/>
        </p:nvSpPr>
        <p:spPr>
          <a:xfrm>
            <a:off x="3330099" y="1265595"/>
            <a:ext cx="5531803" cy="594137"/>
          </a:xfrm>
          <a:prstGeom prst="rect">
            <a:avLst/>
          </a:prstGeom>
        </p:spPr>
        <p:txBody>
          <a:bodyPr lIns="0" tIns="0" rIns="0" bIns="0" rtlCol="0" anchor="t">
            <a:spAutoFit/>
          </a:bodyPr>
          <a:lstStyle/>
          <a:p>
            <a:pPr algn="ctr">
              <a:lnSpc>
                <a:spcPts val="4267"/>
              </a:lnSpc>
            </a:pPr>
            <a:r>
              <a:rPr lang="en-US" sz="5334" b="1">
                <a:solidFill>
                  <a:srgbClr val="252D37"/>
                </a:solidFill>
                <a:latin typeface="Montserrat Bold"/>
                <a:ea typeface="Montserrat Bold"/>
                <a:cs typeface="Montserrat Bold"/>
                <a:sym typeface="Montserrat Bold"/>
              </a:rPr>
              <a:t>OVERVIEW</a:t>
            </a:r>
          </a:p>
        </p:txBody>
      </p:sp>
      <p:sp>
        <p:nvSpPr>
          <p:cNvPr id="13" name="Freeform 13"/>
          <p:cNvSpPr/>
          <p:nvPr/>
        </p:nvSpPr>
        <p:spPr>
          <a:xfrm>
            <a:off x="9695322" y="6051539"/>
            <a:ext cx="1810878" cy="90543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4" name="Freeform 14"/>
          <p:cNvSpPr/>
          <p:nvPr/>
        </p:nvSpPr>
        <p:spPr>
          <a:xfrm>
            <a:off x="-820300" y="-544615"/>
            <a:ext cx="3466919" cy="2743200"/>
          </a:xfrm>
          <a:custGeom>
            <a:avLst/>
            <a:gdLst/>
            <a:ahLst/>
            <a:cxnLst/>
            <a:rect l="l" t="t" r="r" b="b"/>
            <a:pathLst>
              <a:path w="5200379" h="4114800">
                <a:moveTo>
                  <a:pt x="0" y="0"/>
                </a:moveTo>
                <a:lnTo>
                  <a:pt x="5200380" y="0"/>
                </a:lnTo>
                <a:lnTo>
                  <a:pt x="5200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64080">
            <a:off x="10805281" y="5904571"/>
            <a:ext cx="1810878" cy="905439"/>
          </a:xfrm>
          <a:custGeom>
            <a:avLst/>
            <a:gdLst/>
            <a:ahLst/>
            <a:cxnLst/>
            <a:rect l="l" t="t" r="r" b="b"/>
            <a:pathLst>
              <a:path w="2716317" h="1358159">
                <a:moveTo>
                  <a:pt x="0" y="0"/>
                </a:moveTo>
                <a:lnTo>
                  <a:pt x="2716318" y="0"/>
                </a:lnTo>
                <a:lnTo>
                  <a:pt x="2716318" y="1358159"/>
                </a:lnTo>
                <a:lnTo>
                  <a:pt x="0" y="135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flipH="1">
            <a:off x="9138973" y="-579517"/>
            <a:ext cx="3466919" cy="2743200"/>
          </a:xfrm>
          <a:custGeom>
            <a:avLst/>
            <a:gdLst/>
            <a:ahLst/>
            <a:cxnLst/>
            <a:rect l="l" t="t" r="r" b="b"/>
            <a:pathLst>
              <a:path w="5200379" h="4114800">
                <a:moveTo>
                  <a:pt x="5200379" y="0"/>
                </a:moveTo>
                <a:lnTo>
                  <a:pt x="0" y="0"/>
                </a:lnTo>
                <a:lnTo>
                  <a:pt x="0" y="4114800"/>
                </a:lnTo>
                <a:lnTo>
                  <a:pt x="5200379" y="4114800"/>
                </a:lnTo>
                <a:lnTo>
                  <a:pt x="520037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TextBox 4"/>
          <p:cNvSpPr txBox="1"/>
          <p:nvPr/>
        </p:nvSpPr>
        <p:spPr>
          <a:xfrm>
            <a:off x="685801" y="1690736"/>
            <a:ext cx="10129747" cy="3818609"/>
          </a:xfrm>
          <a:prstGeom prst="rect">
            <a:avLst/>
          </a:prstGeom>
        </p:spPr>
        <p:txBody>
          <a:bodyPr lIns="0" tIns="0" rIns="0" bIns="0" rtlCol="0" anchor="t">
            <a:spAutoFit/>
          </a:bodyPr>
          <a:lstStyle/>
          <a:p>
            <a:pPr marL="460604" lvl="1" indent="-230302">
              <a:lnSpc>
                <a:spcPts val="2986"/>
              </a:lnSpc>
              <a:buFont typeface="Arial"/>
              <a:buChar char="•"/>
            </a:pPr>
            <a:r>
              <a:rPr lang="en-US" sz="2133" b="1">
                <a:solidFill>
                  <a:srgbClr val="000000"/>
                </a:solidFill>
                <a:latin typeface="Montserrat Bold"/>
                <a:ea typeface="Montserrat Bold"/>
                <a:cs typeface="Montserrat Bold"/>
                <a:sym typeface="Montserrat Bold"/>
              </a:rPr>
              <a:t>Urban simulation</a:t>
            </a:r>
            <a:r>
              <a:rPr lang="en-US" sz="2133">
                <a:solidFill>
                  <a:srgbClr val="000000"/>
                </a:solidFill>
                <a:latin typeface="Montserrat"/>
                <a:ea typeface="Montserrat"/>
                <a:cs typeface="Montserrat"/>
                <a:sym typeface="Montserrat"/>
              </a:rPr>
              <a:t> can simulate the behavior of large-scale crowds, such as traffic congestion, crowd movement, and social segregation. </a:t>
            </a:r>
          </a:p>
          <a:p>
            <a:pPr>
              <a:lnSpc>
                <a:spcPts val="2986"/>
              </a:lnSpc>
            </a:pPr>
            <a:endParaRPr lang="en-US" sz="2133">
              <a:solidFill>
                <a:srgbClr val="000000"/>
              </a:solidFill>
              <a:latin typeface="Montserrat"/>
              <a:ea typeface="Montserrat"/>
              <a:cs typeface="Montserrat"/>
              <a:sym typeface="Montserrat"/>
            </a:endParaRPr>
          </a:p>
          <a:p>
            <a:pPr marL="460604" lvl="1" indent="-230302">
              <a:lnSpc>
                <a:spcPts val="2986"/>
              </a:lnSpc>
              <a:buFont typeface="Arial"/>
              <a:buChar char="•"/>
            </a:pPr>
            <a:r>
              <a:rPr lang="en-US" sz="2133" b="1">
                <a:solidFill>
                  <a:srgbClr val="000000"/>
                </a:solidFill>
                <a:latin typeface="Montserrat Bold"/>
                <a:ea typeface="Montserrat Bold"/>
                <a:cs typeface="Montserrat Bold"/>
                <a:sym typeface="Montserrat Bold"/>
              </a:rPr>
              <a:t>LLM</a:t>
            </a:r>
            <a:r>
              <a:rPr lang="en-US" sz="2133">
                <a:solidFill>
                  <a:srgbClr val="000000"/>
                </a:solidFill>
                <a:latin typeface="Montserrat"/>
                <a:ea typeface="Montserrat"/>
                <a:cs typeface="Montserrat"/>
                <a:sym typeface="Montserrat"/>
              </a:rPr>
              <a:t>-based agents are capable of generating more </a:t>
            </a:r>
            <a:r>
              <a:rPr lang="en-US" sz="2133" b="1">
                <a:solidFill>
                  <a:srgbClr val="000000"/>
                </a:solidFill>
                <a:latin typeface="Montserrat Bold"/>
                <a:ea typeface="Montserrat Bold"/>
                <a:cs typeface="Montserrat Bold"/>
                <a:sym typeface="Montserrat Bold"/>
              </a:rPr>
              <a:t>realistic</a:t>
            </a:r>
            <a:r>
              <a:rPr lang="en-US" sz="2133">
                <a:solidFill>
                  <a:srgbClr val="000000"/>
                </a:solidFill>
                <a:latin typeface="Montserrat"/>
                <a:ea typeface="Montserrat"/>
                <a:cs typeface="Montserrat"/>
                <a:sym typeface="Montserrat"/>
              </a:rPr>
              <a:t> behavior, but are computationally expensive and slow to simulate. Previous studies have only been able to simulate small villages with 15 agents and cannot support large-scale simulations at the city level. </a:t>
            </a:r>
          </a:p>
          <a:p>
            <a:pPr>
              <a:lnSpc>
                <a:spcPts val="2986"/>
              </a:lnSpc>
            </a:pPr>
            <a:r>
              <a:rPr lang="en-US" sz="2133">
                <a:solidFill>
                  <a:srgbClr val="000000"/>
                </a:solidFill>
                <a:latin typeface="Montserrat"/>
                <a:ea typeface="Montserrat"/>
                <a:cs typeface="Montserrat"/>
                <a:sym typeface="Montserrat"/>
              </a:rPr>
              <a:t> </a:t>
            </a:r>
          </a:p>
          <a:p>
            <a:pPr marL="460604" lvl="1" indent="-230302">
              <a:lnSpc>
                <a:spcPts val="2986"/>
              </a:lnSpc>
              <a:buFont typeface="Arial"/>
              <a:buChar char="•"/>
            </a:pPr>
            <a:r>
              <a:rPr lang="en-US" sz="2133" b="1">
                <a:solidFill>
                  <a:srgbClr val="000000"/>
                </a:solidFill>
                <a:latin typeface="Montserrat Bold"/>
                <a:ea typeface="Montserrat Bold"/>
                <a:cs typeface="Montserrat Bold"/>
                <a:sym typeface="Montserrat Bold"/>
              </a:rPr>
              <a:t>OpenCity</a:t>
            </a:r>
            <a:r>
              <a:rPr lang="en-US" sz="2133">
                <a:solidFill>
                  <a:srgbClr val="000000"/>
                </a:solidFill>
                <a:latin typeface="Montserrat"/>
                <a:ea typeface="Montserrat"/>
                <a:cs typeface="Montserrat"/>
                <a:sym typeface="Montserrat"/>
              </a:rPr>
              <a:t> aims to solve this problem by making </a:t>
            </a:r>
            <a:r>
              <a:rPr lang="en-US" sz="2133" b="1">
                <a:solidFill>
                  <a:srgbClr val="000000"/>
                </a:solidFill>
                <a:latin typeface="Montserrat Bold"/>
                <a:ea typeface="Montserrat Bold"/>
                <a:cs typeface="Montserrat Bold"/>
                <a:sym typeface="Montserrat Bold"/>
              </a:rPr>
              <a:t>large-scale city simulation</a:t>
            </a:r>
            <a:r>
              <a:rPr lang="en-US" sz="2133">
                <a:solidFill>
                  <a:srgbClr val="000000"/>
                </a:solidFill>
                <a:latin typeface="Montserrat"/>
                <a:ea typeface="Montserrat"/>
                <a:cs typeface="Montserrat"/>
                <a:sym typeface="Montserrat"/>
              </a:rPr>
              <a:t> efficient and feasible.</a:t>
            </a:r>
          </a:p>
        </p:txBody>
      </p:sp>
      <p:sp>
        <p:nvSpPr>
          <p:cNvPr id="5" name="TextBox 5"/>
          <p:cNvSpPr txBox="1"/>
          <p:nvPr/>
        </p:nvSpPr>
        <p:spPr>
          <a:xfrm>
            <a:off x="685800" y="589942"/>
            <a:ext cx="6063884" cy="594137"/>
          </a:xfrm>
          <a:prstGeom prst="rect">
            <a:avLst/>
          </a:prstGeom>
        </p:spPr>
        <p:txBody>
          <a:bodyPr lIns="0" tIns="0" rIns="0" bIns="0" rtlCol="0" anchor="t">
            <a:spAutoFit/>
          </a:bodyPr>
          <a:lstStyle/>
          <a:p>
            <a:pPr>
              <a:lnSpc>
                <a:spcPts val="4267"/>
              </a:lnSpc>
            </a:pPr>
            <a:r>
              <a:rPr lang="en-US" sz="5334" b="1">
                <a:solidFill>
                  <a:srgbClr val="000000"/>
                </a:solidFill>
                <a:latin typeface="Montserrat Bold"/>
                <a:ea typeface="Montserrat Bold"/>
                <a:cs typeface="Montserrat Bold"/>
                <a:sym typeface="Montserrat Bold"/>
              </a:rPr>
              <a:t>BACKGROUND</a:t>
            </a:r>
          </a:p>
        </p:txBody>
      </p:sp>
      <p:sp>
        <p:nvSpPr>
          <p:cNvPr id="6" name="Freeform 6"/>
          <p:cNvSpPr/>
          <p:nvPr/>
        </p:nvSpPr>
        <p:spPr>
          <a:xfrm>
            <a:off x="685800" y="5952561"/>
            <a:ext cx="1810878" cy="90543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40686" y="1440840"/>
            <a:ext cx="8031747" cy="1895006"/>
          </a:xfrm>
          <a:prstGeom prst="rect">
            <a:avLst/>
          </a:prstGeom>
        </p:spPr>
        <p:txBody>
          <a:bodyPr lIns="0" tIns="0" rIns="0" bIns="0" rtlCol="0" anchor="t">
            <a:spAutoFit/>
          </a:bodyPr>
          <a:lstStyle/>
          <a:p>
            <a:pPr marL="460604" lvl="1" indent="-230302">
              <a:lnSpc>
                <a:spcPts val="2986"/>
              </a:lnSpc>
              <a:buFont typeface="Arial"/>
              <a:buChar char="•"/>
            </a:pPr>
            <a:r>
              <a:rPr lang="en-US" sz="2133">
                <a:solidFill>
                  <a:srgbClr val="252930"/>
                </a:solidFill>
                <a:latin typeface="Montserrat"/>
                <a:ea typeface="Montserrat"/>
                <a:cs typeface="Montserrat"/>
                <a:sym typeface="Montserrat"/>
              </a:rPr>
              <a:t>LLM Request Scheduler</a:t>
            </a:r>
          </a:p>
          <a:p>
            <a:pPr>
              <a:lnSpc>
                <a:spcPts val="2986"/>
              </a:lnSpc>
            </a:pPr>
            <a:endParaRPr lang="en-US" sz="2133">
              <a:solidFill>
                <a:srgbClr val="252930"/>
              </a:solidFill>
              <a:latin typeface="Montserrat"/>
              <a:ea typeface="Montserrat"/>
              <a:cs typeface="Montserrat"/>
              <a:sym typeface="Montserrat"/>
            </a:endParaRPr>
          </a:p>
          <a:p>
            <a:pPr marL="460604" lvl="1" indent="-230302">
              <a:lnSpc>
                <a:spcPts val="2986"/>
              </a:lnSpc>
              <a:buFont typeface="Arial"/>
              <a:buChar char="•"/>
            </a:pPr>
            <a:r>
              <a:rPr lang="en-US" sz="2133">
                <a:solidFill>
                  <a:srgbClr val="252930"/>
                </a:solidFill>
                <a:latin typeface="Montserrat"/>
                <a:ea typeface="Montserrat"/>
                <a:cs typeface="Montserrat"/>
                <a:sym typeface="Montserrat"/>
              </a:rPr>
              <a:t>Group-and-Distill Prompt Optimization</a:t>
            </a:r>
          </a:p>
          <a:p>
            <a:pPr>
              <a:lnSpc>
                <a:spcPts val="2986"/>
              </a:lnSpc>
            </a:pPr>
            <a:endParaRPr lang="en-US" sz="2133">
              <a:solidFill>
                <a:srgbClr val="252930"/>
              </a:solidFill>
              <a:latin typeface="Montserrat"/>
              <a:ea typeface="Montserrat"/>
              <a:cs typeface="Montserrat"/>
              <a:sym typeface="Montserrat"/>
            </a:endParaRPr>
          </a:p>
          <a:p>
            <a:pPr marL="460604" lvl="1" indent="-230302">
              <a:lnSpc>
                <a:spcPts val="2986"/>
              </a:lnSpc>
              <a:buFont typeface="Arial"/>
              <a:buChar char="•"/>
            </a:pPr>
            <a:r>
              <a:rPr lang="en-US" sz="2133">
                <a:solidFill>
                  <a:srgbClr val="252930"/>
                </a:solidFill>
                <a:latin typeface="Montserrat"/>
                <a:ea typeface="Montserrat"/>
                <a:cs typeface="Montserrat"/>
                <a:sym typeface="Montserrat"/>
              </a:rPr>
              <a:t>User-Friendly Web Portal</a:t>
            </a:r>
          </a:p>
        </p:txBody>
      </p:sp>
      <p:sp>
        <p:nvSpPr>
          <p:cNvPr id="3" name="TextBox 3"/>
          <p:cNvSpPr txBox="1"/>
          <p:nvPr/>
        </p:nvSpPr>
        <p:spPr>
          <a:xfrm>
            <a:off x="1386745" y="457200"/>
            <a:ext cx="8192499" cy="664797"/>
          </a:xfrm>
          <a:prstGeom prst="rect">
            <a:avLst/>
          </a:prstGeom>
        </p:spPr>
        <p:txBody>
          <a:bodyPr lIns="0" tIns="0" rIns="0" bIns="0" rtlCol="0" anchor="t">
            <a:spAutoFit/>
          </a:bodyPr>
          <a:lstStyle/>
          <a:p>
            <a:pPr algn="ctr">
              <a:lnSpc>
                <a:spcPts val="4800"/>
              </a:lnSpc>
            </a:pPr>
            <a:r>
              <a:rPr lang="en-US" sz="6000" b="1">
                <a:solidFill>
                  <a:srgbClr val="252930"/>
                </a:solidFill>
                <a:latin typeface="Montserrat Bold"/>
                <a:ea typeface="Montserrat Bold"/>
                <a:cs typeface="Montserrat Bold"/>
                <a:sym typeface="Montserrat Bold"/>
              </a:rPr>
              <a:t>HIGHLIGHTS</a:t>
            </a:r>
          </a:p>
        </p:txBody>
      </p:sp>
      <p:sp>
        <p:nvSpPr>
          <p:cNvPr id="4" name="Freeform 4"/>
          <p:cNvSpPr/>
          <p:nvPr/>
        </p:nvSpPr>
        <p:spPr>
          <a:xfrm>
            <a:off x="9695322" y="5896871"/>
            <a:ext cx="1810878" cy="905439"/>
          </a:xfrm>
          <a:custGeom>
            <a:avLst/>
            <a:gdLst/>
            <a:ahLst/>
            <a:cxnLst/>
            <a:rect l="l" t="t" r="r" b="b"/>
            <a:pathLst>
              <a:path w="2716317" h="1358159">
                <a:moveTo>
                  <a:pt x="0" y="0"/>
                </a:moveTo>
                <a:lnTo>
                  <a:pt x="2716317" y="0"/>
                </a:lnTo>
                <a:lnTo>
                  <a:pt x="2716317" y="1358158"/>
                </a:lnTo>
                <a:lnTo>
                  <a:pt x="0" y="1358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flipH="1">
            <a:off x="9138973" y="-579517"/>
            <a:ext cx="3466919" cy="2743200"/>
          </a:xfrm>
          <a:custGeom>
            <a:avLst/>
            <a:gdLst/>
            <a:ahLst/>
            <a:cxnLst/>
            <a:rect l="l" t="t" r="r" b="b"/>
            <a:pathLst>
              <a:path w="5200379" h="4114800">
                <a:moveTo>
                  <a:pt x="5200379" y="0"/>
                </a:moveTo>
                <a:lnTo>
                  <a:pt x="0" y="0"/>
                </a:lnTo>
                <a:lnTo>
                  <a:pt x="0" y="4114800"/>
                </a:lnTo>
                <a:lnTo>
                  <a:pt x="5200379" y="4114800"/>
                </a:lnTo>
                <a:lnTo>
                  <a:pt x="520037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rot="5400000">
            <a:off x="-452719" y="1138520"/>
            <a:ext cx="1810878" cy="90543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p:cNvSpPr/>
          <p:nvPr/>
        </p:nvSpPr>
        <p:spPr>
          <a:xfrm rot="-6206491" flipH="1">
            <a:off x="-1417332" y="4580961"/>
            <a:ext cx="3268957" cy="2743200"/>
          </a:xfrm>
          <a:custGeom>
            <a:avLst/>
            <a:gdLst/>
            <a:ahLst/>
            <a:cxnLst/>
            <a:rect l="l" t="t" r="r" b="b"/>
            <a:pathLst>
              <a:path w="4903436" h="4114800">
                <a:moveTo>
                  <a:pt x="4903436" y="0"/>
                </a:moveTo>
                <a:lnTo>
                  <a:pt x="0" y="0"/>
                </a:lnTo>
                <a:lnTo>
                  <a:pt x="0" y="4114800"/>
                </a:lnTo>
                <a:lnTo>
                  <a:pt x="4903436" y="4114800"/>
                </a:lnTo>
                <a:lnTo>
                  <a:pt x="490343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grpSp>
        <p:nvGrpSpPr>
          <p:cNvPr id="8" name="Group 8"/>
          <p:cNvGrpSpPr/>
          <p:nvPr/>
        </p:nvGrpSpPr>
        <p:grpSpPr>
          <a:xfrm>
            <a:off x="5364305" y="3659954"/>
            <a:ext cx="614258" cy="614258"/>
            <a:chOff x="0" y="0"/>
            <a:chExt cx="812800" cy="812800"/>
          </a:xfrm>
        </p:grpSpPr>
        <p:sp>
          <p:nvSpPr>
            <p:cNvPr id="9" name="Freeform 9"/>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DB7A4D"/>
            </a:solidFill>
          </p:spPr>
          <p:txBody>
            <a:bodyPr/>
            <a:lstStyle/>
            <a:p>
              <a:endParaRPr lang="en-US" sz="1200"/>
            </a:p>
          </p:txBody>
        </p:sp>
        <p:sp>
          <p:nvSpPr>
            <p:cNvPr id="10" name="TextBox 10"/>
            <p:cNvSpPr txBox="1"/>
            <p:nvPr/>
          </p:nvSpPr>
          <p:spPr>
            <a:xfrm>
              <a:off x="203200" y="-38100"/>
              <a:ext cx="406400" cy="749300"/>
            </a:xfrm>
            <a:prstGeom prst="rect">
              <a:avLst/>
            </a:prstGeom>
          </p:spPr>
          <p:txBody>
            <a:bodyPr lIns="33867" tIns="33867" rIns="33867" bIns="33867" rtlCol="0" anchor="ctr"/>
            <a:lstStyle/>
            <a:p>
              <a:pPr algn="ctr">
                <a:lnSpc>
                  <a:spcPts val="1773"/>
                </a:lnSpc>
              </a:pPr>
              <a:endParaRPr sz="1200"/>
            </a:p>
          </p:txBody>
        </p:sp>
      </p:grpSp>
      <p:sp>
        <p:nvSpPr>
          <p:cNvPr id="11" name="TextBox 11"/>
          <p:cNvSpPr txBox="1"/>
          <p:nvPr/>
        </p:nvSpPr>
        <p:spPr>
          <a:xfrm>
            <a:off x="2080127" y="4598062"/>
            <a:ext cx="8031747" cy="744435"/>
          </a:xfrm>
          <a:prstGeom prst="rect">
            <a:avLst/>
          </a:prstGeom>
        </p:spPr>
        <p:txBody>
          <a:bodyPr lIns="0" tIns="0" rIns="0" bIns="0" rtlCol="0" anchor="t">
            <a:spAutoFit/>
          </a:bodyPr>
          <a:lstStyle/>
          <a:p>
            <a:pPr>
              <a:lnSpc>
                <a:spcPts val="2986"/>
              </a:lnSpc>
            </a:pPr>
            <a:r>
              <a:rPr lang="en-US" sz="2133">
                <a:solidFill>
                  <a:srgbClr val="252930"/>
                </a:solidFill>
                <a:latin typeface="Montserrat"/>
                <a:ea typeface="Montserrat"/>
                <a:cs typeface="Montserrat"/>
                <a:sym typeface="Montserrat"/>
              </a:rPr>
              <a:t>These innovations allow OpenCity to run efficiently on c</a:t>
            </a:r>
            <a:r>
              <a:rPr lang="en-US" sz="2133" b="1">
                <a:solidFill>
                  <a:srgbClr val="252930"/>
                </a:solidFill>
                <a:latin typeface="Montserrat Bold"/>
                <a:ea typeface="Montserrat Bold"/>
                <a:cs typeface="Montserrat Bold"/>
                <a:sym typeface="Montserrat Bold"/>
              </a:rPr>
              <a:t>ommon hardware</a:t>
            </a:r>
            <a:r>
              <a:rPr lang="en-US" sz="2133">
                <a:solidFill>
                  <a:srgbClr val="252930"/>
                </a:solidFill>
                <a:latin typeface="Montserrat"/>
                <a:ea typeface="Montserrat"/>
                <a:cs typeface="Montserrat"/>
                <a:sym typeface="Montserrat"/>
              </a:rPr>
              <a:t> and support </a:t>
            </a:r>
            <a:r>
              <a:rPr lang="en-US" sz="2133" b="1">
                <a:solidFill>
                  <a:srgbClr val="252930"/>
                </a:solidFill>
                <a:latin typeface="Montserrat Bold"/>
                <a:ea typeface="Montserrat Bold"/>
                <a:cs typeface="Montserrat Bold"/>
                <a:sym typeface="Montserrat Bold"/>
              </a:rPr>
              <a:t>large-scale city simulations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1303" y="555594"/>
            <a:ext cx="9789395" cy="5616606"/>
          </a:xfrm>
          <a:custGeom>
            <a:avLst/>
            <a:gdLst/>
            <a:ahLst/>
            <a:cxnLst/>
            <a:rect l="l" t="t" r="r" b="b"/>
            <a:pathLst>
              <a:path w="14684093" h="8424909">
                <a:moveTo>
                  <a:pt x="0" y="0"/>
                </a:moveTo>
                <a:lnTo>
                  <a:pt x="14684092" y="0"/>
                </a:lnTo>
                <a:lnTo>
                  <a:pt x="14684092" y="8424909"/>
                </a:lnTo>
                <a:lnTo>
                  <a:pt x="0" y="8424909"/>
                </a:lnTo>
                <a:lnTo>
                  <a:pt x="0" y="0"/>
                </a:lnTo>
                <a:close/>
              </a:path>
            </a:pathLst>
          </a:custGeom>
          <a:blipFill>
            <a:blip r:embed="rId2"/>
            <a:stretch>
              <a:fillRect/>
            </a:stretch>
          </a:blipFill>
        </p:spPr>
        <p:txBody>
          <a:bodyPr/>
          <a:lstStyle/>
          <a:p>
            <a:endParaRPr lang="en-US" sz="12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31705" y="342900"/>
            <a:ext cx="7528591" cy="6172200"/>
          </a:xfrm>
          <a:custGeom>
            <a:avLst/>
            <a:gdLst/>
            <a:ahLst/>
            <a:cxnLst/>
            <a:rect l="l" t="t" r="r" b="b"/>
            <a:pathLst>
              <a:path w="11292886" h="9258300">
                <a:moveTo>
                  <a:pt x="0" y="0"/>
                </a:moveTo>
                <a:lnTo>
                  <a:pt x="11292886" y="0"/>
                </a:lnTo>
                <a:lnTo>
                  <a:pt x="11292886" y="9258300"/>
                </a:lnTo>
                <a:lnTo>
                  <a:pt x="0" y="9258300"/>
                </a:lnTo>
                <a:lnTo>
                  <a:pt x="0" y="0"/>
                </a:lnTo>
                <a:close/>
              </a:path>
            </a:pathLst>
          </a:custGeom>
          <a:blipFill>
            <a:blip r:embed="rId2"/>
            <a:stretch>
              <a:fillRect/>
            </a:stretch>
          </a:blipFill>
        </p:spPr>
        <p:txBody>
          <a:bodyPr/>
          <a:lstStyle/>
          <a:p>
            <a:endParaRPr lang="en-US" sz="12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706" y="1708580"/>
            <a:ext cx="11828997" cy="3504340"/>
          </a:xfrm>
          <a:custGeom>
            <a:avLst/>
            <a:gdLst/>
            <a:ahLst/>
            <a:cxnLst/>
            <a:rect l="l" t="t" r="r" b="b"/>
            <a:pathLst>
              <a:path w="17743495" h="5256510">
                <a:moveTo>
                  <a:pt x="0" y="0"/>
                </a:moveTo>
                <a:lnTo>
                  <a:pt x="17743495" y="0"/>
                </a:lnTo>
                <a:lnTo>
                  <a:pt x="17743495" y="5256510"/>
                </a:lnTo>
                <a:lnTo>
                  <a:pt x="0" y="5256510"/>
                </a:lnTo>
                <a:lnTo>
                  <a:pt x="0" y="0"/>
                </a:lnTo>
                <a:close/>
              </a:path>
            </a:pathLst>
          </a:custGeom>
          <a:blipFill>
            <a:blip r:embed="rId2"/>
            <a:stretch>
              <a:fillRect/>
            </a:stretch>
          </a:blipFill>
          <a:ln w="38100" cap="sq">
            <a:solidFill>
              <a:srgbClr val="DB7A4D"/>
            </a:solidFill>
            <a:prstDash val="dash"/>
            <a:miter/>
          </a:ln>
        </p:spPr>
        <p:txBody>
          <a:bodyPr/>
          <a:lstStyle/>
          <a:p>
            <a:endParaRPr lang="en-US" sz="1200"/>
          </a:p>
        </p:txBody>
      </p:sp>
      <p:sp>
        <p:nvSpPr>
          <p:cNvPr id="3" name="TextBox 3"/>
          <p:cNvSpPr txBox="1"/>
          <p:nvPr/>
        </p:nvSpPr>
        <p:spPr>
          <a:xfrm>
            <a:off x="185706" y="5599230"/>
            <a:ext cx="11828997" cy="1129220"/>
          </a:xfrm>
          <a:prstGeom prst="rect">
            <a:avLst/>
          </a:prstGeom>
        </p:spPr>
        <p:txBody>
          <a:bodyPr lIns="0" tIns="0" rIns="0" bIns="0" rtlCol="0" anchor="t">
            <a:spAutoFit/>
          </a:bodyPr>
          <a:lstStyle/>
          <a:p>
            <a:pPr algn="just">
              <a:lnSpc>
                <a:spcPts val="2987"/>
              </a:lnSpc>
            </a:pPr>
            <a:r>
              <a:rPr lang="en-US" sz="2134">
                <a:solidFill>
                  <a:srgbClr val="000000"/>
                </a:solidFill>
                <a:latin typeface="Montserrat"/>
                <a:ea typeface="Montserrat"/>
                <a:cs typeface="Montserrat"/>
                <a:sym typeface="Montserrat"/>
              </a:rPr>
              <a:t>OpenCity achieves a </a:t>
            </a:r>
            <a:r>
              <a:rPr lang="en-US" sz="2134" b="1">
                <a:solidFill>
                  <a:srgbClr val="000000"/>
                </a:solidFill>
                <a:latin typeface="Montserrat Bold"/>
                <a:ea typeface="Montserrat Bold"/>
                <a:cs typeface="Montserrat Bold"/>
                <a:sym typeface="Montserrat Bold"/>
              </a:rPr>
              <a:t>600x speedup</a:t>
            </a:r>
            <a:r>
              <a:rPr lang="en-US" sz="2134">
                <a:solidFill>
                  <a:srgbClr val="000000"/>
                </a:solidFill>
                <a:latin typeface="Montserrat"/>
                <a:ea typeface="Montserrat"/>
                <a:cs typeface="Montserrat"/>
                <a:sym typeface="Montserrat"/>
              </a:rPr>
              <a:t>, reducing the simulation time per agent from 36.25 seconds to just 0.06 seconds. OpenCity reduces the number of LLM requests by </a:t>
            </a:r>
            <a:r>
              <a:rPr lang="en-US" sz="2134" b="1">
                <a:solidFill>
                  <a:srgbClr val="000000"/>
                </a:solidFill>
                <a:latin typeface="Montserrat Bold"/>
                <a:ea typeface="Montserrat Bold"/>
                <a:cs typeface="Montserrat Bold"/>
                <a:sym typeface="Montserrat Bold"/>
              </a:rPr>
              <a:t>73.7%</a:t>
            </a:r>
            <a:r>
              <a:rPr lang="en-US" sz="2134">
                <a:solidFill>
                  <a:srgbClr val="000000"/>
                </a:solidFill>
                <a:latin typeface="Montserrat"/>
                <a:ea typeface="Montserrat"/>
                <a:cs typeface="Montserrat"/>
                <a:sym typeface="Montserrat"/>
              </a:rPr>
              <a:t> and token consumption by</a:t>
            </a:r>
            <a:r>
              <a:rPr lang="en-US" sz="2134" b="1">
                <a:solidFill>
                  <a:srgbClr val="000000"/>
                </a:solidFill>
                <a:latin typeface="Montserrat Bold"/>
                <a:ea typeface="Montserrat Bold"/>
                <a:cs typeface="Montserrat Bold"/>
                <a:sym typeface="Montserrat Bold"/>
              </a:rPr>
              <a:t> 45.5%</a:t>
            </a:r>
            <a:r>
              <a:rPr lang="en-US" sz="2134">
                <a:solidFill>
                  <a:srgbClr val="000000"/>
                </a:solidFill>
                <a:latin typeface="Montserrat"/>
                <a:ea typeface="Montserrat"/>
                <a:cs typeface="Montserrat"/>
                <a:sym typeface="Montserrat"/>
              </a:rPr>
              <a:t>, significantly lowering computational costs.</a:t>
            </a:r>
          </a:p>
        </p:txBody>
      </p:sp>
      <p:sp>
        <p:nvSpPr>
          <p:cNvPr id="4" name="TextBox 4"/>
          <p:cNvSpPr txBox="1"/>
          <p:nvPr/>
        </p:nvSpPr>
        <p:spPr>
          <a:xfrm>
            <a:off x="185705" y="273229"/>
            <a:ext cx="9825863" cy="553998"/>
          </a:xfrm>
          <a:prstGeom prst="rect">
            <a:avLst/>
          </a:prstGeom>
        </p:spPr>
        <p:txBody>
          <a:bodyPr lIns="0" tIns="0" rIns="0" bIns="0" rtlCol="0" anchor="t">
            <a:spAutoFit/>
          </a:bodyPr>
          <a:lstStyle/>
          <a:p>
            <a:pPr>
              <a:lnSpc>
                <a:spcPts val="4000"/>
              </a:lnSpc>
            </a:pPr>
            <a:r>
              <a:rPr lang="en-US" sz="5000" b="1">
                <a:solidFill>
                  <a:srgbClr val="000000"/>
                </a:solidFill>
                <a:latin typeface="Montserrat Bold"/>
                <a:ea typeface="Montserrat Bold"/>
                <a:cs typeface="Montserrat Bold"/>
                <a:sym typeface="Montserrat Bold"/>
              </a:rPr>
              <a:t>EXPERIMENTAL RESULTS</a:t>
            </a:r>
          </a:p>
        </p:txBody>
      </p:sp>
      <p:sp>
        <p:nvSpPr>
          <p:cNvPr id="5" name="TextBox 5"/>
          <p:cNvSpPr txBox="1"/>
          <p:nvPr/>
        </p:nvSpPr>
        <p:spPr>
          <a:xfrm>
            <a:off x="185706" y="1090440"/>
            <a:ext cx="6308541" cy="403059"/>
          </a:xfrm>
          <a:prstGeom prst="rect">
            <a:avLst/>
          </a:prstGeom>
        </p:spPr>
        <p:txBody>
          <a:bodyPr lIns="0" tIns="0" rIns="0" bIns="0" rtlCol="0" anchor="t">
            <a:spAutoFit/>
          </a:bodyPr>
          <a:lstStyle/>
          <a:p>
            <a:pPr>
              <a:lnSpc>
                <a:spcPts val="2933"/>
              </a:lnSpc>
            </a:pPr>
            <a:r>
              <a:rPr lang="en-US" sz="3666" b="1">
                <a:solidFill>
                  <a:srgbClr val="000000"/>
                </a:solidFill>
                <a:latin typeface="Montserrat Bold"/>
                <a:ea typeface="Montserrat Bold"/>
                <a:cs typeface="Montserrat Bold"/>
                <a:sym typeface="Montserrat Bold"/>
              </a:rPr>
              <a:t>EFFICIENCY GAINS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600" y="1744668"/>
            <a:ext cx="11960661" cy="3422119"/>
          </a:xfrm>
          <a:custGeom>
            <a:avLst/>
            <a:gdLst/>
            <a:ahLst/>
            <a:cxnLst/>
            <a:rect l="l" t="t" r="r" b="b"/>
            <a:pathLst>
              <a:path w="18288000" h="5318449">
                <a:moveTo>
                  <a:pt x="0" y="0"/>
                </a:moveTo>
                <a:lnTo>
                  <a:pt x="18288000" y="0"/>
                </a:lnTo>
                <a:lnTo>
                  <a:pt x="18288000" y="5318449"/>
                </a:lnTo>
                <a:lnTo>
                  <a:pt x="0" y="5318449"/>
                </a:lnTo>
                <a:lnTo>
                  <a:pt x="0" y="0"/>
                </a:lnTo>
                <a:close/>
              </a:path>
            </a:pathLst>
          </a:custGeom>
          <a:blipFill>
            <a:blip r:embed="rId2"/>
            <a:stretch>
              <a:fillRect/>
            </a:stretch>
          </a:blipFill>
          <a:ln w="38100" cap="sq">
            <a:solidFill>
              <a:srgbClr val="DB7A4D"/>
            </a:solidFill>
            <a:prstDash val="dash"/>
            <a:miter/>
          </a:ln>
        </p:spPr>
        <p:txBody>
          <a:bodyPr/>
          <a:lstStyle/>
          <a:p>
            <a:endParaRPr lang="zh-CN" altLang="en-US" sz="1200"/>
          </a:p>
        </p:txBody>
      </p:sp>
      <p:sp>
        <p:nvSpPr>
          <p:cNvPr id="3" name="TextBox 3"/>
          <p:cNvSpPr txBox="1"/>
          <p:nvPr/>
        </p:nvSpPr>
        <p:spPr>
          <a:xfrm>
            <a:off x="185706" y="5742776"/>
            <a:ext cx="11774955" cy="814647"/>
          </a:xfrm>
          <a:prstGeom prst="rect">
            <a:avLst/>
          </a:prstGeom>
        </p:spPr>
        <p:txBody>
          <a:bodyPr lIns="0" tIns="0" rIns="0" bIns="0" rtlCol="0" anchor="t">
            <a:spAutoFit/>
          </a:bodyPr>
          <a:lstStyle/>
          <a:p>
            <a:pPr algn="just">
              <a:lnSpc>
                <a:spcPts val="3273"/>
              </a:lnSpc>
            </a:pPr>
            <a:r>
              <a:rPr lang="en-US" sz="2338">
                <a:solidFill>
                  <a:srgbClr val="000000"/>
                </a:solidFill>
                <a:latin typeface="Montserrat"/>
                <a:ea typeface="Montserrat"/>
                <a:cs typeface="Montserrat"/>
                <a:sym typeface="Montserrat"/>
              </a:rPr>
              <a:t>With powerful LLMs like GPT-4, OpenCity achieves a Top-1 hit rate of up to</a:t>
            </a:r>
            <a:r>
              <a:rPr lang="en-US" sz="2338" b="1">
                <a:solidFill>
                  <a:srgbClr val="000000"/>
                </a:solidFill>
                <a:latin typeface="Montserrat Bold"/>
                <a:ea typeface="Montserrat Bold"/>
                <a:cs typeface="Montserrat Bold"/>
                <a:sym typeface="Montserrat Bold"/>
              </a:rPr>
              <a:t> 96%</a:t>
            </a:r>
            <a:r>
              <a:rPr lang="en-US" sz="2338">
                <a:solidFill>
                  <a:srgbClr val="000000"/>
                </a:solidFill>
                <a:latin typeface="Montserrat"/>
                <a:ea typeface="Montserrat"/>
                <a:cs typeface="Montserrat"/>
                <a:sym typeface="Montserrat"/>
              </a:rPr>
              <a:t>, demonstrating its ability to accurately replicate real-world behaviors.</a:t>
            </a:r>
          </a:p>
        </p:txBody>
      </p:sp>
      <p:sp>
        <p:nvSpPr>
          <p:cNvPr id="4" name="TextBox 4"/>
          <p:cNvSpPr txBox="1"/>
          <p:nvPr/>
        </p:nvSpPr>
        <p:spPr>
          <a:xfrm>
            <a:off x="185705" y="273229"/>
            <a:ext cx="9825863" cy="553998"/>
          </a:xfrm>
          <a:prstGeom prst="rect">
            <a:avLst/>
          </a:prstGeom>
        </p:spPr>
        <p:txBody>
          <a:bodyPr lIns="0" tIns="0" rIns="0" bIns="0" rtlCol="0" anchor="t">
            <a:spAutoFit/>
          </a:bodyPr>
          <a:lstStyle/>
          <a:p>
            <a:pPr>
              <a:lnSpc>
                <a:spcPts val="4000"/>
              </a:lnSpc>
            </a:pPr>
            <a:r>
              <a:rPr lang="en-US" sz="5000" b="1">
                <a:solidFill>
                  <a:srgbClr val="000000"/>
                </a:solidFill>
                <a:latin typeface="Montserrat Bold"/>
                <a:ea typeface="Montserrat Bold"/>
                <a:cs typeface="Montserrat Bold"/>
                <a:sym typeface="Montserrat Bold"/>
              </a:rPr>
              <a:t>EXPERIMENTAL RESULTS</a:t>
            </a:r>
          </a:p>
        </p:txBody>
      </p:sp>
      <p:sp>
        <p:nvSpPr>
          <p:cNvPr id="5" name="TextBox 5"/>
          <p:cNvSpPr txBox="1"/>
          <p:nvPr/>
        </p:nvSpPr>
        <p:spPr>
          <a:xfrm>
            <a:off x="185706" y="1090440"/>
            <a:ext cx="6308541" cy="403059"/>
          </a:xfrm>
          <a:prstGeom prst="rect">
            <a:avLst/>
          </a:prstGeom>
        </p:spPr>
        <p:txBody>
          <a:bodyPr lIns="0" tIns="0" rIns="0" bIns="0" rtlCol="0" anchor="t">
            <a:spAutoFit/>
          </a:bodyPr>
          <a:lstStyle/>
          <a:p>
            <a:pPr>
              <a:lnSpc>
                <a:spcPts val="2933"/>
              </a:lnSpc>
            </a:pPr>
            <a:r>
              <a:rPr lang="en-US" sz="3666" b="1">
                <a:solidFill>
                  <a:srgbClr val="000000"/>
                </a:solidFill>
                <a:latin typeface="Montserrat Bold"/>
                <a:ea typeface="Montserrat Bold"/>
                <a:cs typeface="Montserrat Bold"/>
                <a:sym typeface="Montserrat Bold"/>
              </a:rPr>
              <a:t>BEHAVIORAL FIDELITY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3060" y="1290365"/>
            <a:ext cx="11320495" cy="4156744"/>
          </a:xfrm>
          <a:custGeom>
            <a:avLst/>
            <a:gdLst/>
            <a:ahLst/>
            <a:cxnLst/>
            <a:rect l="l" t="t" r="r" b="b"/>
            <a:pathLst>
              <a:path w="16980742" h="6235116">
                <a:moveTo>
                  <a:pt x="0" y="0"/>
                </a:moveTo>
                <a:lnTo>
                  <a:pt x="16980742" y="0"/>
                </a:lnTo>
                <a:lnTo>
                  <a:pt x="16980742" y="6235116"/>
                </a:lnTo>
                <a:lnTo>
                  <a:pt x="0" y="6235116"/>
                </a:lnTo>
                <a:lnTo>
                  <a:pt x="0" y="0"/>
                </a:lnTo>
                <a:close/>
              </a:path>
            </a:pathLst>
          </a:custGeom>
          <a:blipFill>
            <a:blip r:embed="rId2"/>
            <a:stretch>
              <a:fillRect/>
            </a:stretch>
          </a:blipFill>
          <a:ln w="38100" cap="sq">
            <a:solidFill>
              <a:srgbClr val="DB7A4D"/>
            </a:solidFill>
            <a:prstDash val="lgDash"/>
            <a:miter/>
          </a:ln>
        </p:spPr>
        <p:txBody>
          <a:bodyPr/>
          <a:lstStyle/>
          <a:p>
            <a:endParaRPr lang="en-US" sz="1200"/>
          </a:p>
        </p:txBody>
      </p:sp>
      <p:sp>
        <p:nvSpPr>
          <p:cNvPr id="3" name="TextBox 3"/>
          <p:cNvSpPr txBox="1"/>
          <p:nvPr/>
        </p:nvSpPr>
        <p:spPr>
          <a:xfrm>
            <a:off x="198350" y="5643959"/>
            <a:ext cx="11795301" cy="1088183"/>
          </a:xfrm>
          <a:prstGeom prst="rect">
            <a:avLst/>
          </a:prstGeom>
        </p:spPr>
        <p:txBody>
          <a:bodyPr lIns="0" tIns="0" rIns="0" bIns="0" rtlCol="0" anchor="t">
            <a:spAutoFit/>
          </a:bodyPr>
          <a:lstStyle/>
          <a:p>
            <a:pPr algn="just">
              <a:lnSpc>
                <a:spcPts val="2893"/>
              </a:lnSpc>
            </a:pPr>
            <a:r>
              <a:rPr lang="en-US" sz="2067" dirty="0">
                <a:solidFill>
                  <a:srgbClr val="000000"/>
                </a:solidFill>
                <a:latin typeface="Montserrat"/>
                <a:ea typeface="Montserrat"/>
                <a:cs typeface="Montserrat"/>
                <a:sym typeface="Montserrat"/>
              </a:rPr>
              <a:t>This suggests that </a:t>
            </a:r>
            <a:r>
              <a:rPr lang="en-US" sz="2067" b="1" dirty="0">
                <a:solidFill>
                  <a:srgbClr val="000000"/>
                </a:solidFill>
                <a:latin typeface="Montserrat Bold"/>
                <a:ea typeface="Montserrat Bold"/>
                <a:cs typeface="Montserrat Bold"/>
                <a:sym typeface="Montserrat Bold"/>
              </a:rPr>
              <a:t>residential policies</a:t>
            </a:r>
            <a:r>
              <a:rPr lang="en-US" sz="2067" dirty="0">
                <a:solidFill>
                  <a:srgbClr val="000000"/>
                </a:solidFill>
                <a:latin typeface="Montserrat"/>
                <a:ea typeface="Montserrat"/>
                <a:cs typeface="Montserrat"/>
                <a:sym typeface="Montserrat"/>
              </a:rPr>
              <a:t> play a crucial role in shaping urban segregation. </a:t>
            </a:r>
            <a:r>
              <a:rPr lang="en-US" sz="2067" dirty="0" err="1">
                <a:solidFill>
                  <a:srgbClr val="000000"/>
                </a:solidFill>
                <a:latin typeface="Montserrat"/>
                <a:ea typeface="Montserrat"/>
                <a:cs typeface="Montserrat"/>
                <a:sym typeface="Montserrat"/>
              </a:rPr>
              <a:t>OpenCity</a:t>
            </a:r>
            <a:r>
              <a:rPr lang="en-US" sz="2067" dirty="0">
                <a:solidFill>
                  <a:srgbClr val="000000"/>
                </a:solidFill>
                <a:latin typeface="Montserrat"/>
                <a:ea typeface="Montserrat"/>
                <a:cs typeface="Montserrat"/>
                <a:sym typeface="Montserrat"/>
              </a:rPr>
              <a:t> allows us to explore such policy impacts and design optimal strategies for the future. </a:t>
            </a:r>
          </a:p>
        </p:txBody>
      </p:sp>
      <p:sp>
        <p:nvSpPr>
          <p:cNvPr id="4" name="TextBox 4"/>
          <p:cNvSpPr txBox="1"/>
          <p:nvPr/>
        </p:nvSpPr>
        <p:spPr>
          <a:xfrm>
            <a:off x="50800" y="158750"/>
            <a:ext cx="12270109" cy="932243"/>
          </a:xfrm>
          <a:prstGeom prst="rect">
            <a:avLst/>
          </a:prstGeom>
        </p:spPr>
        <p:txBody>
          <a:bodyPr lIns="0" tIns="0" rIns="0" bIns="0" rtlCol="0" anchor="t">
            <a:spAutoFit/>
          </a:bodyPr>
          <a:lstStyle/>
          <a:p>
            <a:pPr>
              <a:lnSpc>
                <a:spcPts val="3467"/>
              </a:lnSpc>
            </a:pPr>
            <a:r>
              <a:rPr lang="en-US" sz="4334" b="1">
                <a:solidFill>
                  <a:srgbClr val="000000"/>
                </a:solidFill>
                <a:latin typeface="Montserrat Bold"/>
                <a:ea typeface="Montserrat Bold"/>
                <a:cs typeface="Montserrat Bold"/>
                <a:sym typeface="Montserrat Bold"/>
              </a:rPr>
              <a:t>CASE STUDY：COUNTERFACTUAL URBAN SEGREGATION ANALYSIS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0753" y="-877182"/>
            <a:ext cx="3466919" cy="2743200"/>
          </a:xfrm>
          <a:custGeom>
            <a:avLst/>
            <a:gdLst/>
            <a:ahLst/>
            <a:cxnLst/>
            <a:rect l="l" t="t" r="r" b="b"/>
            <a:pathLst>
              <a:path w="5200379" h="4114800">
                <a:moveTo>
                  <a:pt x="0" y="0"/>
                </a:moveTo>
                <a:lnTo>
                  <a:pt x="5200379" y="0"/>
                </a:lnTo>
                <a:lnTo>
                  <a:pt x="520037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extBox 3"/>
          <p:cNvSpPr txBox="1"/>
          <p:nvPr/>
        </p:nvSpPr>
        <p:spPr>
          <a:xfrm>
            <a:off x="1316585" y="584201"/>
            <a:ext cx="5093775" cy="594137"/>
          </a:xfrm>
          <a:prstGeom prst="rect">
            <a:avLst/>
          </a:prstGeom>
        </p:spPr>
        <p:txBody>
          <a:bodyPr lIns="0" tIns="0" rIns="0" bIns="0" rtlCol="0" anchor="t">
            <a:spAutoFit/>
          </a:bodyPr>
          <a:lstStyle/>
          <a:p>
            <a:pPr>
              <a:lnSpc>
                <a:spcPts val="4267"/>
              </a:lnSpc>
            </a:pPr>
            <a:r>
              <a:rPr lang="en-US" sz="5334" b="1" dirty="0">
                <a:solidFill>
                  <a:srgbClr val="252930"/>
                </a:solidFill>
                <a:latin typeface="Montserrat Bold"/>
                <a:ea typeface="Montserrat Bold"/>
                <a:cs typeface="Montserrat Bold"/>
                <a:sym typeface="Montserrat Bold"/>
              </a:rPr>
              <a:t>CONCLUSION</a:t>
            </a:r>
          </a:p>
        </p:txBody>
      </p:sp>
      <p:sp>
        <p:nvSpPr>
          <p:cNvPr id="5" name="Freeform 5"/>
          <p:cNvSpPr/>
          <p:nvPr/>
        </p:nvSpPr>
        <p:spPr>
          <a:xfrm>
            <a:off x="2052595" y="6008371"/>
            <a:ext cx="1810878" cy="905439"/>
          </a:xfrm>
          <a:custGeom>
            <a:avLst/>
            <a:gdLst/>
            <a:ahLst/>
            <a:cxnLst/>
            <a:rect l="l" t="t" r="r" b="b"/>
            <a:pathLst>
              <a:path w="2716317" h="1358159">
                <a:moveTo>
                  <a:pt x="0" y="0"/>
                </a:moveTo>
                <a:lnTo>
                  <a:pt x="2716318" y="0"/>
                </a:lnTo>
                <a:lnTo>
                  <a:pt x="2716318"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0" y="5952561"/>
            <a:ext cx="1810878" cy="90543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4" name="TextBox 4"/>
          <p:cNvSpPr txBox="1"/>
          <p:nvPr/>
        </p:nvSpPr>
        <p:spPr>
          <a:xfrm>
            <a:off x="942706" y="1470372"/>
            <a:ext cx="10044942" cy="5046703"/>
          </a:xfrm>
          <a:prstGeom prst="rect">
            <a:avLst/>
          </a:prstGeom>
        </p:spPr>
        <p:txBody>
          <a:bodyPr lIns="0" tIns="0" rIns="0" bIns="0" rtlCol="0" anchor="t">
            <a:spAutoFit/>
          </a:bodyPr>
          <a:lstStyle/>
          <a:p>
            <a:pPr marL="505423" lvl="1" indent="-252711">
              <a:lnSpc>
                <a:spcPts val="3277"/>
              </a:lnSpc>
              <a:buFont typeface="Arial"/>
              <a:buChar char="•"/>
            </a:pPr>
            <a:r>
              <a:rPr lang="en-US" sz="2341" dirty="0">
                <a:solidFill>
                  <a:srgbClr val="252930"/>
                </a:solidFill>
                <a:latin typeface="Montserrat"/>
                <a:ea typeface="Montserrat"/>
                <a:cs typeface="Montserrat"/>
                <a:sym typeface="Montserrat"/>
              </a:rPr>
              <a:t>Value of </a:t>
            </a:r>
            <a:r>
              <a:rPr lang="en-US" sz="2341" dirty="0" err="1">
                <a:solidFill>
                  <a:srgbClr val="252930"/>
                </a:solidFill>
                <a:latin typeface="Montserrat"/>
                <a:ea typeface="Montserrat"/>
                <a:cs typeface="Montserrat"/>
                <a:sym typeface="Montserrat"/>
              </a:rPr>
              <a:t>OpenCity</a:t>
            </a:r>
            <a:r>
              <a:rPr lang="en-US" sz="2341" dirty="0">
                <a:solidFill>
                  <a:srgbClr val="252930"/>
                </a:solidFill>
                <a:latin typeface="Montserrat"/>
                <a:ea typeface="Montserrat"/>
                <a:cs typeface="Montserrat"/>
                <a:sym typeface="Montserrat"/>
              </a:rPr>
              <a:t>: efficient, scalable urban simulation tool that supports interdisciplinary research.</a:t>
            </a:r>
          </a:p>
          <a:p>
            <a:pPr>
              <a:lnSpc>
                <a:spcPts val="3277"/>
              </a:lnSpc>
            </a:pPr>
            <a:endParaRPr lang="en-US" sz="2341" dirty="0">
              <a:solidFill>
                <a:srgbClr val="252930"/>
              </a:solidFill>
              <a:latin typeface="Montserrat"/>
              <a:ea typeface="Montserrat"/>
              <a:cs typeface="Montserrat"/>
              <a:sym typeface="Montserrat"/>
            </a:endParaRPr>
          </a:p>
          <a:p>
            <a:pPr marL="505423" lvl="1" indent="-252711">
              <a:lnSpc>
                <a:spcPts val="3277"/>
              </a:lnSpc>
              <a:buFont typeface="Arial"/>
              <a:buChar char="•"/>
            </a:pPr>
            <a:r>
              <a:rPr lang="en-US" sz="2341" dirty="0">
                <a:solidFill>
                  <a:srgbClr val="252930"/>
                </a:solidFill>
                <a:latin typeface="Montserrat"/>
                <a:ea typeface="Montserrat"/>
                <a:cs typeface="Montserrat"/>
                <a:sym typeface="Montserrat"/>
              </a:rPr>
              <a:t>Future Directions: Expand to transportation planning, public health, etc., combining multimodal data to enhance realism, etc. </a:t>
            </a:r>
          </a:p>
          <a:p>
            <a:pPr>
              <a:lnSpc>
                <a:spcPts val="3277"/>
              </a:lnSpc>
            </a:pPr>
            <a:endParaRPr lang="en-US" sz="2341" dirty="0">
              <a:solidFill>
                <a:srgbClr val="252930"/>
              </a:solidFill>
              <a:latin typeface="Montserrat"/>
              <a:ea typeface="Montserrat"/>
              <a:cs typeface="Montserrat"/>
              <a:sym typeface="Montserrat"/>
            </a:endParaRPr>
          </a:p>
          <a:p>
            <a:pPr marL="505423" lvl="1" indent="-252711">
              <a:lnSpc>
                <a:spcPts val="3277"/>
              </a:lnSpc>
              <a:buFont typeface="Arial"/>
              <a:buChar char="•"/>
            </a:pPr>
            <a:r>
              <a:rPr lang="en-US" sz="2341" dirty="0">
                <a:solidFill>
                  <a:srgbClr val="252930"/>
                </a:solidFill>
                <a:latin typeface="Montserrat"/>
                <a:ea typeface="Montserrat"/>
                <a:cs typeface="Montserrat"/>
                <a:sym typeface="Montserrat"/>
              </a:rPr>
              <a:t>Open source code: Publicly available, more researchers are welcome to participate. </a:t>
            </a:r>
          </a:p>
          <a:p>
            <a:pPr marL="505423" lvl="1" indent="-252711">
              <a:lnSpc>
                <a:spcPts val="3277"/>
              </a:lnSpc>
              <a:buFont typeface="Arial"/>
              <a:buChar char="•"/>
            </a:pPr>
            <a:endParaRPr lang="en-US" sz="2341" dirty="0">
              <a:solidFill>
                <a:srgbClr val="252930"/>
              </a:solidFill>
              <a:latin typeface="Montserrat"/>
              <a:ea typeface="Montserrat"/>
              <a:cs typeface="Montserrat"/>
              <a:sym typeface="Montserrat"/>
            </a:endParaRPr>
          </a:p>
          <a:p>
            <a:pPr marL="505423" lvl="1" indent="-252711">
              <a:lnSpc>
                <a:spcPts val="3277"/>
              </a:lnSpc>
              <a:buFont typeface="Arial"/>
              <a:buChar char="•"/>
            </a:pPr>
            <a:r>
              <a:rPr lang="en-US" sz="2341" dirty="0">
                <a:solidFill>
                  <a:srgbClr val="252930"/>
                </a:solidFill>
                <a:latin typeface="Montserrat"/>
                <a:ea typeface="Montserrat"/>
                <a:cs typeface="Montserrat"/>
                <a:sym typeface="Montserrat"/>
                <a:hlinkClick r:id="rId8"/>
              </a:rPr>
              <a:t>https://github.com/tsinghua-fib-lab/Anonymous-OpenCity</a:t>
            </a:r>
            <a:r>
              <a:rPr lang="en-US" sz="2341" dirty="0">
                <a:solidFill>
                  <a:srgbClr val="252930"/>
                </a:solidFill>
                <a:latin typeface="Montserrat"/>
                <a:ea typeface="Montserrat"/>
                <a:cs typeface="Montserrat"/>
                <a:sym typeface="Montserrat"/>
              </a:rPr>
              <a:t>  </a:t>
            </a:r>
          </a:p>
          <a:p>
            <a:pPr>
              <a:lnSpc>
                <a:spcPts val="3277"/>
              </a:lnSpc>
            </a:pPr>
            <a:endParaRPr lang="en-US" sz="2341" dirty="0">
              <a:solidFill>
                <a:srgbClr val="252930"/>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672AB-6CF3-8444-128B-48E8560C08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FB28307-BD83-C170-54D7-CF44A3F73D71}"/>
              </a:ext>
            </a:extLst>
          </p:cNvPr>
          <p:cNvSpPr txBox="1"/>
          <p:nvPr/>
        </p:nvSpPr>
        <p:spPr>
          <a:xfrm>
            <a:off x="3884480" y="2721114"/>
            <a:ext cx="3793346" cy="1323439"/>
          </a:xfrm>
          <a:prstGeom prst="rect">
            <a:avLst/>
          </a:prstGeom>
          <a:noFill/>
        </p:spPr>
        <p:txBody>
          <a:bodyPr wrap="none" rtlCol="0">
            <a:spAutoFit/>
          </a:bodyPr>
          <a:lstStyle/>
          <a:p>
            <a:r>
              <a:rPr lang="en-US" altLang="zh-CN" sz="4000" dirty="0"/>
              <a:t>Paper</a:t>
            </a:r>
            <a:r>
              <a:rPr lang="zh-CN" altLang="en-US" sz="4000" dirty="0"/>
              <a:t> </a:t>
            </a:r>
            <a:r>
              <a:rPr lang="en-US" altLang="zh-CN" sz="4000" dirty="0"/>
              <a:t>Sharing</a:t>
            </a:r>
            <a:r>
              <a:rPr lang="zh-CN" altLang="en-US" sz="4000" dirty="0"/>
              <a:t> </a:t>
            </a:r>
            <a:r>
              <a:rPr lang="en-US" altLang="zh-CN" sz="4000" dirty="0"/>
              <a:t>-3</a:t>
            </a:r>
          </a:p>
          <a:p>
            <a:endParaRPr lang="en-US" sz="4000" dirty="0"/>
          </a:p>
        </p:txBody>
      </p:sp>
      <p:sp>
        <p:nvSpPr>
          <p:cNvPr id="3" name="TextBox 2">
            <a:extLst>
              <a:ext uri="{FF2B5EF4-FFF2-40B4-BE49-F238E27FC236}">
                <a16:creationId xmlns:a16="http://schemas.microsoft.com/office/drawing/2014/main" id="{062FB6E7-53E0-60B5-D640-D7642A71FD2D}"/>
              </a:ext>
            </a:extLst>
          </p:cNvPr>
          <p:cNvSpPr txBox="1"/>
          <p:nvPr/>
        </p:nvSpPr>
        <p:spPr>
          <a:xfrm>
            <a:off x="8734121" y="5980482"/>
            <a:ext cx="2727029" cy="369332"/>
          </a:xfrm>
          <a:prstGeom prst="rect">
            <a:avLst/>
          </a:prstGeom>
          <a:noFill/>
        </p:spPr>
        <p:txBody>
          <a:bodyPr wrap="none" rtlCol="0">
            <a:spAutoFit/>
          </a:bodyPr>
          <a:lstStyle/>
          <a:p>
            <a:r>
              <a:rPr lang="en-US" dirty="0"/>
              <a:t>Slides from</a:t>
            </a:r>
            <a:r>
              <a:rPr lang="zh-CN" altLang="en-US" dirty="0"/>
              <a:t> </a:t>
            </a:r>
            <a:r>
              <a:rPr lang="en-US" altLang="zh-CN" dirty="0"/>
              <a:t>Zhang</a:t>
            </a:r>
            <a:r>
              <a:rPr lang="zh-CN" altLang="en-US" dirty="0"/>
              <a:t> </a:t>
            </a:r>
            <a:r>
              <a:rPr lang="en-US" altLang="zh-CN" dirty="0" err="1"/>
              <a:t>Yepeng</a:t>
            </a:r>
            <a:endParaRPr lang="en-US" dirty="0"/>
          </a:p>
        </p:txBody>
      </p:sp>
    </p:spTree>
    <p:extLst>
      <p:ext uri="{BB962C8B-B14F-4D97-AF65-F5344CB8AC3E}">
        <p14:creationId xmlns:p14="http://schemas.microsoft.com/office/powerpoint/2010/main" val="2251436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1C957A-C4B5-A4A9-6C56-6CAC4A8999B3}"/>
              </a:ext>
            </a:extLst>
          </p:cNvPr>
          <p:cNvSpPr txBox="1"/>
          <p:nvPr/>
        </p:nvSpPr>
        <p:spPr>
          <a:xfrm>
            <a:off x="0" y="207210"/>
            <a:ext cx="13327693" cy="7511543"/>
          </a:xfrm>
          <a:prstGeom prst="rect">
            <a:avLst/>
          </a:prstGeom>
          <a:noFill/>
        </p:spPr>
        <p:txBody>
          <a:bodyPr wrap="square">
            <a:spAutoFit/>
          </a:bodyPr>
          <a:lstStyle/>
          <a:p>
            <a:pPr marL="0" marR="0">
              <a:lnSpc>
                <a:spcPct val="115000"/>
              </a:lnSpc>
              <a:spcAft>
                <a:spcPts val="800"/>
              </a:spcAft>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W3: </a:t>
            </a:r>
            <a:r>
              <a:rPr lang="en-US" sz="2700" b="1" kern="100" dirty="0">
                <a:latin typeface="Aptos" panose="020B0004020202020204" pitchFamily="34" charset="0"/>
                <a:ea typeface="DengXian" panose="02010600030101010101" pitchFamily="2" charset="-122"/>
                <a:cs typeface="Times New Roman" panose="02020603050405020304" pitchFamily="18" charset="0"/>
              </a:rPr>
              <a:t>Intro II of </a:t>
            </a: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Large Language Models</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effectLst/>
                <a:latin typeface="Aptos" panose="020B0004020202020204" pitchFamily="34" charset="0"/>
                <a:ea typeface="DengXian" panose="02010600030101010101" pitchFamily="2" charset="-122"/>
                <a:cs typeface="Times New Roman" panose="02020603050405020304" pitchFamily="18" charset="0"/>
              </a:rPr>
              <a:t>Prompt</a:t>
            </a:r>
            <a:r>
              <a:rPr lang="zh-CN" alt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effectLst/>
                <a:latin typeface="Aptos" panose="020B0004020202020204" pitchFamily="34" charset="0"/>
                <a:ea typeface="DengXian" panose="02010600030101010101" pitchFamily="2" charset="-122"/>
                <a:cs typeface="Times New Roman" panose="02020603050405020304" pitchFamily="18" charset="0"/>
              </a:rPr>
              <a:t>Engineering</a:t>
            </a:r>
            <a:r>
              <a:rPr lang="zh-CN" alt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altLang="zh-CN" sz="2700" kern="100" dirty="0">
                <a:effectLst/>
                <a:latin typeface="Aptos" panose="020B0004020202020204" pitchFamily="34" charset="0"/>
                <a:ea typeface="DengXian" panose="02010600030101010101" pitchFamily="2" charset="-122"/>
                <a:cs typeface="Times New Roman" panose="02020603050405020304" pitchFamily="18" charset="0"/>
              </a:rPr>
              <a:t>(continued)</a:t>
            </a:r>
          </a:p>
          <a:p>
            <a:pPr marL="0"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Reasoning Language Models</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2700" kern="100" dirty="0">
                <a:latin typeface="Aptos" panose="020B0004020202020204" pitchFamily="34" charset="0"/>
                <a:ea typeface="DengXian" panose="02010600030101010101" pitchFamily="2" charset="-122"/>
                <a:cs typeface="Times New Roman" panose="02020603050405020304" pitchFamily="18" charset="0"/>
              </a:rPr>
              <a:t>LLM API Usage (if time allows)</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marR="0" indent="-457200">
              <a:lnSpc>
                <a:spcPct val="115000"/>
              </a:lnSpc>
              <a:spcAft>
                <a:spcPts val="800"/>
              </a:spcAft>
              <a:buFont typeface="Arial" panose="020B0604020202020204" pitchFamily="34" charset="0"/>
              <a:buChar char="•"/>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Activity</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endParaRPr lang="en-US" sz="2700" kern="100" dirty="0">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2700" kern="100" dirty="0">
                <a:latin typeface="Aptos" panose="020B0004020202020204" pitchFamily="34" charset="0"/>
                <a:ea typeface="DengXian" panose="02010600030101010101" pitchFamily="2" charset="-122"/>
                <a:cs typeface="Times New Roman" panose="02020603050405020304" pitchFamily="18" charset="0"/>
              </a:rPr>
              <a:t>Self-intros and paper </a:t>
            </a:r>
            <a:r>
              <a:rPr lang="en-US" sz="2700" kern="100" dirty="0" err="1">
                <a:latin typeface="Aptos" panose="020B0004020202020204" pitchFamily="34" charset="0"/>
                <a:ea typeface="DengXian" panose="02010600030101010101" pitchFamily="2" charset="-122"/>
                <a:cs typeface="Times New Roman" panose="02020603050405020304" pitchFamily="18" charset="0"/>
              </a:rPr>
              <a:t>sharings</a:t>
            </a:r>
            <a:r>
              <a:rPr lang="en-US" sz="2700" kern="100" dirty="0">
                <a:latin typeface="Aptos" panose="020B0004020202020204" pitchFamily="34" charset="0"/>
                <a:ea typeface="DengXian" panose="02010600030101010101" pitchFamily="2" charset="-122"/>
                <a:cs typeface="Times New Roman" panose="02020603050405020304" pitchFamily="18" charset="0"/>
              </a:rPr>
              <a:t> (graph RAG, </a:t>
            </a:r>
            <a:r>
              <a:rPr lang="en-US" sz="2700" kern="100" dirty="0" err="1">
                <a:latin typeface="Aptos" panose="020B0004020202020204" pitchFamily="34" charset="0"/>
                <a:ea typeface="DengXian" panose="02010600030101010101" pitchFamily="2" charset="-122"/>
                <a:cs typeface="Times New Roman" panose="02020603050405020304" pitchFamily="18" charset="0"/>
              </a:rPr>
              <a:t>deepseek</a:t>
            </a:r>
            <a:r>
              <a:rPr lang="en-US" sz="2700" kern="100" dirty="0">
                <a:latin typeface="Aptos" panose="020B0004020202020204" pitchFamily="34" charset="0"/>
                <a:ea typeface="DengXian" panose="02010600030101010101" pitchFamily="2" charset="-122"/>
                <a:cs typeface="Times New Roman" panose="02020603050405020304" pitchFamily="18" charset="0"/>
              </a:rPr>
              <a:t> R1, multi-agent LLMs)</a:t>
            </a:r>
          </a:p>
          <a:p>
            <a:pPr marL="0"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Class practices of LLM API usage (if time allows)</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marR="0" indent="-457200">
              <a:lnSpc>
                <a:spcPct val="115000"/>
              </a:lnSpc>
              <a:spcAft>
                <a:spcPts val="800"/>
              </a:spcAft>
              <a:buFont typeface="Arial" panose="020B0604020202020204" pitchFamily="34" charset="0"/>
              <a:buChar char="•"/>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Learning Goals</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Familiarize students with </a:t>
            </a:r>
            <a:r>
              <a:rPr lang="en-US" sz="2700" kern="100" dirty="0">
                <a:latin typeface="Aptos" panose="020B0004020202020204" pitchFamily="34" charset="0"/>
                <a:ea typeface="DengXian" panose="02010600030101010101" pitchFamily="2" charset="-122"/>
                <a:cs typeface="Times New Roman" panose="02020603050405020304" pitchFamily="18" charset="0"/>
              </a:rPr>
              <a:t>advanced</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prompt skills</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a:t>
            </a:r>
            <a:r>
              <a:rPr lang="en-US" sz="2700" kern="100" dirty="0">
                <a:latin typeface="Aptos" panose="020B0004020202020204" pitchFamily="34" charset="0"/>
                <a:ea typeface="DengXian" panose="02010600030101010101" pitchFamily="2" charset="-122"/>
                <a:cs typeface="Times New Roman" panose="02020603050405020304" pitchFamily="18" charset="0"/>
              </a:rPr>
              <a:t>Deeper understandings of reasoning language models</a:t>
            </a:r>
          </a:p>
          <a:p>
            <a:pPr>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Familiarize students with LLM API u</a:t>
            </a:r>
            <a:r>
              <a:rPr lang="en-US" sz="2700" kern="100" dirty="0">
                <a:latin typeface="Aptos" panose="020B0004020202020204" pitchFamily="34" charset="0"/>
                <a:ea typeface="DengXian" panose="02010600030101010101" pitchFamily="2" charset="-122"/>
                <a:cs typeface="Times New Roman" panose="02020603050405020304" pitchFamily="18" charset="0"/>
              </a:rPr>
              <a:t>sage (if time allows)</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Aft>
                <a:spcPts val="800"/>
              </a:spcAft>
            </a:pPr>
            <a:endParaRPr lang="en-US" sz="2700" kern="100" dirty="0">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Aft>
                <a:spcPts val="800"/>
              </a:spcAft>
            </a:pP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8107526"/>
      </p:ext>
    </p:extLst>
  </p:cSld>
  <p:clrMapOvr>
    <a:masterClrMapping/>
  </p:clrMapOvr>
  <mc:AlternateContent xmlns:mc="http://schemas.openxmlformats.org/markup-compatibility/2006" xmlns:p14="http://schemas.microsoft.com/office/powerpoint/2010/main">
    <mc:Choice Requires="p14">
      <p:transition spd="slow" p14:dur="2000" advTm="275"/>
    </mc:Choice>
    <mc:Fallback xmlns="">
      <p:transition spd="slow" advTm="275"/>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2474" y="4105274"/>
            <a:ext cx="66675" cy="828675"/>
          </a:xfrm>
          <a:custGeom>
            <a:avLst/>
            <a:gdLst/>
            <a:ahLst/>
            <a:cxnLst/>
            <a:rect l="l" t="t" r="r" b="b"/>
            <a:pathLst>
              <a:path w="66675" h="828675">
                <a:moveTo>
                  <a:pt x="66674" y="828674"/>
                </a:moveTo>
                <a:lnTo>
                  <a:pt x="0" y="828674"/>
                </a:lnTo>
                <a:lnTo>
                  <a:pt x="0" y="0"/>
                </a:lnTo>
                <a:lnTo>
                  <a:pt x="66674" y="0"/>
                </a:lnTo>
                <a:lnTo>
                  <a:pt x="66674" y="828674"/>
                </a:lnTo>
                <a:close/>
              </a:path>
            </a:pathLst>
          </a:custGeom>
          <a:solidFill>
            <a:srgbClr val="D0D9DF"/>
          </a:solidFill>
        </p:spPr>
        <p:txBody>
          <a:bodyPr wrap="square" lIns="0" tIns="0" rIns="0" bIns="0" rtlCol="0"/>
          <a:lstStyle/>
          <a:p>
            <a:endParaRPr/>
          </a:p>
        </p:txBody>
      </p:sp>
      <p:sp>
        <p:nvSpPr>
          <p:cNvPr id="3" name="object 3"/>
          <p:cNvSpPr txBox="1">
            <a:spLocks noGrp="1"/>
          </p:cNvSpPr>
          <p:nvPr>
            <p:ph type="title"/>
          </p:nvPr>
        </p:nvSpPr>
        <p:spPr>
          <a:xfrm>
            <a:off x="736738" y="1869979"/>
            <a:ext cx="9392285" cy="1153795"/>
          </a:xfrm>
          <a:prstGeom prst="rect">
            <a:avLst/>
          </a:prstGeom>
        </p:spPr>
        <p:txBody>
          <a:bodyPr vert="horz" wrap="square" lIns="0" tIns="48260" rIns="0" bIns="0" rtlCol="0">
            <a:spAutoFit/>
          </a:bodyPr>
          <a:lstStyle/>
          <a:p>
            <a:pPr marL="12700" marR="5080">
              <a:lnSpc>
                <a:spcPts val="4350"/>
              </a:lnSpc>
              <a:spcBef>
                <a:spcPts val="380"/>
              </a:spcBef>
            </a:pPr>
            <a:r>
              <a:rPr sz="3700" spc="-254" dirty="0"/>
              <a:t>F</a:t>
            </a:r>
            <a:r>
              <a:rPr spc="-254" dirty="0"/>
              <a:t>rom</a:t>
            </a:r>
            <a:r>
              <a:rPr spc="-320" dirty="0"/>
              <a:t> </a:t>
            </a:r>
            <a:r>
              <a:rPr sz="3700" spc="-160" dirty="0"/>
              <a:t>L</a:t>
            </a:r>
            <a:r>
              <a:rPr spc="-160" dirty="0"/>
              <a:t>o</a:t>
            </a:r>
            <a:r>
              <a:rPr sz="3750" spc="-160" dirty="0"/>
              <a:t>ca</a:t>
            </a:r>
            <a:r>
              <a:rPr spc="-160" dirty="0"/>
              <a:t>l</a:t>
            </a:r>
            <a:r>
              <a:rPr spc="-315" dirty="0"/>
              <a:t> </a:t>
            </a:r>
            <a:r>
              <a:rPr spc="-210" dirty="0"/>
              <a:t>to</a:t>
            </a:r>
            <a:r>
              <a:rPr spc="-315" dirty="0"/>
              <a:t> </a:t>
            </a:r>
            <a:r>
              <a:rPr sz="3700" spc="-210" dirty="0"/>
              <a:t>G</a:t>
            </a:r>
            <a:r>
              <a:rPr spc="-210" dirty="0"/>
              <a:t>lo</a:t>
            </a:r>
            <a:r>
              <a:rPr sz="3750" spc="-210" dirty="0"/>
              <a:t>ba</a:t>
            </a:r>
            <a:r>
              <a:rPr spc="-210" dirty="0"/>
              <a:t>l</a:t>
            </a:r>
            <a:r>
              <a:rPr sz="3700" spc="-210" dirty="0"/>
              <a:t>:</a:t>
            </a:r>
            <a:r>
              <a:rPr sz="3700" spc="-330" dirty="0"/>
              <a:t> </a:t>
            </a:r>
            <a:r>
              <a:rPr sz="3700" spc="-30" dirty="0"/>
              <a:t>A</a:t>
            </a:r>
            <a:r>
              <a:rPr sz="3700" spc="-330" dirty="0"/>
              <a:t> </a:t>
            </a:r>
            <a:r>
              <a:rPr sz="3700" spc="-175" dirty="0"/>
              <a:t>G</a:t>
            </a:r>
            <a:r>
              <a:rPr spc="-175" dirty="0"/>
              <a:t>r</a:t>
            </a:r>
            <a:r>
              <a:rPr sz="3750" spc="-175" dirty="0"/>
              <a:t>a</a:t>
            </a:r>
            <a:r>
              <a:rPr spc="-175" dirty="0"/>
              <a:t>p</a:t>
            </a:r>
            <a:r>
              <a:rPr sz="3750" spc="-175" dirty="0"/>
              <a:t>h</a:t>
            </a:r>
            <a:r>
              <a:rPr sz="3750" spc="-350" dirty="0"/>
              <a:t> </a:t>
            </a:r>
            <a:r>
              <a:rPr sz="3700" spc="-55" dirty="0"/>
              <a:t>RAG</a:t>
            </a:r>
            <a:r>
              <a:rPr sz="3700" spc="-330" dirty="0"/>
              <a:t> </a:t>
            </a:r>
            <a:r>
              <a:rPr sz="3700" spc="-155" dirty="0"/>
              <a:t>A</a:t>
            </a:r>
            <a:r>
              <a:rPr spc="-155" dirty="0"/>
              <a:t>ppro</a:t>
            </a:r>
            <a:r>
              <a:rPr sz="3750" spc="-155" dirty="0"/>
              <a:t>ach</a:t>
            </a:r>
            <a:r>
              <a:rPr sz="3750" spc="-345" dirty="0"/>
              <a:t> </a:t>
            </a:r>
            <a:r>
              <a:rPr spc="-25" dirty="0"/>
              <a:t>to </a:t>
            </a:r>
            <a:r>
              <a:rPr sz="3700" spc="-125" dirty="0"/>
              <a:t>Q</a:t>
            </a:r>
            <a:r>
              <a:rPr spc="-125" dirty="0"/>
              <a:t>u</a:t>
            </a:r>
            <a:r>
              <a:rPr sz="3750" spc="-125" dirty="0"/>
              <a:t>e</a:t>
            </a:r>
            <a:r>
              <a:rPr spc="-125" dirty="0"/>
              <a:t>ry</a:t>
            </a:r>
            <a:r>
              <a:rPr sz="3700" spc="-125" dirty="0"/>
              <a:t>-</a:t>
            </a:r>
            <a:r>
              <a:rPr sz="3700" spc="-135" dirty="0"/>
              <a:t>F</a:t>
            </a:r>
            <a:r>
              <a:rPr spc="-135" dirty="0"/>
              <a:t>o</a:t>
            </a:r>
            <a:r>
              <a:rPr sz="3750" spc="-135" dirty="0"/>
              <a:t>c</a:t>
            </a:r>
            <a:r>
              <a:rPr spc="-135" dirty="0"/>
              <a:t>us</a:t>
            </a:r>
            <a:r>
              <a:rPr sz="3750" spc="-135" dirty="0"/>
              <a:t>ed</a:t>
            </a:r>
            <a:r>
              <a:rPr sz="3750" spc="-270" dirty="0"/>
              <a:t> </a:t>
            </a:r>
            <a:r>
              <a:rPr sz="3700" spc="-95" dirty="0"/>
              <a:t>S</a:t>
            </a:r>
            <a:r>
              <a:rPr spc="-95" dirty="0"/>
              <a:t>umm</a:t>
            </a:r>
            <a:r>
              <a:rPr sz="3750" spc="-95" dirty="0"/>
              <a:t>a</a:t>
            </a:r>
            <a:r>
              <a:rPr spc="-95" dirty="0"/>
              <a:t>r</a:t>
            </a:r>
            <a:r>
              <a:rPr sz="3750" spc="-95" dirty="0"/>
              <a:t>i</a:t>
            </a:r>
            <a:r>
              <a:rPr spc="-95" dirty="0"/>
              <a:t>z</a:t>
            </a:r>
            <a:r>
              <a:rPr sz="3750" spc="-95" dirty="0"/>
              <a:t>a</a:t>
            </a:r>
            <a:r>
              <a:rPr spc="-95" dirty="0"/>
              <a:t>t</a:t>
            </a:r>
            <a:r>
              <a:rPr sz="3750" spc="-95" dirty="0"/>
              <a:t>i</a:t>
            </a:r>
            <a:r>
              <a:rPr spc="-95" dirty="0"/>
              <a:t>on</a:t>
            </a:r>
            <a:endParaRPr sz="3750"/>
          </a:p>
        </p:txBody>
      </p:sp>
      <p:sp>
        <p:nvSpPr>
          <p:cNvPr id="4" name="object 4"/>
          <p:cNvSpPr txBox="1"/>
          <p:nvPr/>
        </p:nvSpPr>
        <p:spPr>
          <a:xfrm>
            <a:off x="736765" y="3341014"/>
            <a:ext cx="6913245" cy="1550670"/>
          </a:xfrm>
          <a:prstGeom prst="rect">
            <a:avLst/>
          </a:prstGeom>
        </p:spPr>
        <p:txBody>
          <a:bodyPr vert="horz" wrap="square" lIns="0" tIns="14604" rIns="0" bIns="0" rtlCol="0">
            <a:spAutoFit/>
          </a:bodyPr>
          <a:lstStyle/>
          <a:p>
            <a:pPr marL="12700">
              <a:lnSpc>
                <a:spcPct val="100000"/>
              </a:lnSpc>
              <a:spcBef>
                <a:spcPts val="114"/>
              </a:spcBef>
            </a:pPr>
            <a:r>
              <a:rPr sz="3000" b="1" spc="-150" dirty="0">
                <a:solidFill>
                  <a:srgbClr val="1F2328"/>
                </a:solidFill>
                <a:latin typeface="Trebuchet MS"/>
                <a:cs typeface="Trebuchet MS"/>
              </a:rPr>
              <a:t>Gr</a:t>
            </a:r>
            <a:r>
              <a:rPr sz="3050" b="1" spc="-150" dirty="0">
                <a:solidFill>
                  <a:srgbClr val="1F2328"/>
                </a:solidFill>
                <a:latin typeface="Trebuchet MS"/>
                <a:cs typeface="Trebuchet MS"/>
              </a:rPr>
              <a:t>a</a:t>
            </a:r>
            <a:r>
              <a:rPr sz="3000" b="1" spc="-150" dirty="0">
                <a:solidFill>
                  <a:srgbClr val="1F2328"/>
                </a:solidFill>
                <a:latin typeface="Trebuchet MS"/>
                <a:cs typeface="Trebuchet MS"/>
              </a:rPr>
              <a:t>p</a:t>
            </a:r>
            <a:r>
              <a:rPr sz="3050" b="1" spc="-150" dirty="0">
                <a:solidFill>
                  <a:srgbClr val="1F2328"/>
                </a:solidFill>
                <a:latin typeface="Trebuchet MS"/>
                <a:cs typeface="Trebuchet MS"/>
              </a:rPr>
              <a:t>h</a:t>
            </a:r>
            <a:r>
              <a:rPr sz="3050" b="1" spc="-254" dirty="0">
                <a:solidFill>
                  <a:srgbClr val="1F2328"/>
                </a:solidFill>
                <a:latin typeface="Trebuchet MS"/>
                <a:cs typeface="Trebuchet MS"/>
              </a:rPr>
              <a:t> </a:t>
            </a:r>
            <a:r>
              <a:rPr sz="3000" b="1" spc="-35" dirty="0">
                <a:solidFill>
                  <a:srgbClr val="1F2328"/>
                </a:solidFill>
                <a:latin typeface="Trebuchet MS"/>
                <a:cs typeface="Trebuchet MS"/>
              </a:rPr>
              <a:t>RAG</a:t>
            </a:r>
            <a:r>
              <a:rPr sz="3000" b="1" spc="-240" dirty="0">
                <a:solidFill>
                  <a:srgbClr val="1F2328"/>
                </a:solidFill>
                <a:latin typeface="Trebuchet MS"/>
                <a:cs typeface="Trebuchet MS"/>
              </a:rPr>
              <a:t> </a:t>
            </a:r>
            <a:r>
              <a:rPr sz="3050" b="1" spc="-240" dirty="0">
                <a:solidFill>
                  <a:srgbClr val="1F2328"/>
                </a:solidFill>
                <a:latin typeface="Trebuchet MS"/>
                <a:cs typeface="Trebuchet MS"/>
              </a:rPr>
              <a:t>f</a:t>
            </a:r>
            <a:r>
              <a:rPr sz="3000" b="1" spc="-240" dirty="0">
                <a:solidFill>
                  <a:srgbClr val="1F2328"/>
                </a:solidFill>
                <a:latin typeface="Trebuchet MS"/>
                <a:cs typeface="Trebuchet MS"/>
              </a:rPr>
              <a:t>or </a:t>
            </a:r>
            <a:r>
              <a:rPr sz="3000" b="1" spc="-90" dirty="0">
                <a:solidFill>
                  <a:srgbClr val="1F2328"/>
                </a:solidFill>
                <a:latin typeface="Trebuchet MS"/>
                <a:cs typeface="Trebuchet MS"/>
              </a:rPr>
              <a:t>L</a:t>
            </a:r>
            <a:r>
              <a:rPr sz="3050" b="1" spc="-90" dirty="0">
                <a:solidFill>
                  <a:srgbClr val="1F2328"/>
                </a:solidFill>
                <a:latin typeface="Trebuchet MS"/>
                <a:cs typeface="Trebuchet MS"/>
              </a:rPr>
              <a:t>a</a:t>
            </a:r>
            <a:r>
              <a:rPr sz="3000" b="1" spc="-90" dirty="0">
                <a:solidFill>
                  <a:srgbClr val="1F2328"/>
                </a:solidFill>
                <a:latin typeface="Trebuchet MS"/>
                <a:cs typeface="Trebuchet MS"/>
              </a:rPr>
              <a:t>r</a:t>
            </a:r>
            <a:r>
              <a:rPr sz="3050" b="1" spc="-90" dirty="0">
                <a:solidFill>
                  <a:srgbClr val="1F2328"/>
                </a:solidFill>
                <a:latin typeface="Trebuchet MS"/>
                <a:cs typeface="Trebuchet MS"/>
              </a:rPr>
              <a:t>ge</a:t>
            </a:r>
            <a:r>
              <a:rPr sz="3000" b="1" spc="-90" dirty="0">
                <a:solidFill>
                  <a:srgbClr val="1F2328"/>
                </a:solidFill>
                <a:latin typeface="Trebuchet MS"/>
                <a:cs typeface="Trebuchet MS"/>
              </a:rPr>
              <a:t>-</a:t>
            </a:r>
            <a:r>
              <a:rPr sz="3000" b="1" spc="-85" dirty="0">
                <a:solidFill>
                  <a:srgbClr val="1F2328"/>
                </a:solidFill>
                <a:latin typeface="Trebuchet MS"/>
                <a:cs typeface="Trebuchet MS"/>
              </a:rPr>
              <a:t>S</a:t>
            </a:r>
            <a:r>
              <a:rPr sz="3050" b="1" spc="-85" dirty="0">
                <a:solidFill>
                  <a:srgbClr val="1F2328"/>
                </a:solidFill>
                <a:latin typeface="Trebuchet MS"/>
                <a:cs typeface="Trebuchet MS"/>
              </a:rPr>
              <a:t>ca</a:t>
            </a:r>
            <a:r>
              <a:rPr sz="3000" b="1" spc="-85" dirty="0">
                <a:solidFill>
                  <a:srgbClr val="1F2328"/>
                </a:solidFill>
                <a:latin typeface="Trebuchet MS"/>
                <a:cs typeface="Trebuchet MS"/>
              </a:rPr>
              <a:t>l</a:t>
            </a:r>
            <a:r>
              <a:rPr sz="3050" b="1" spc="-85" dirty="0">
                <a:solidFill>
                  <a:srgbClr val="1F2328"/>
                </a:solidFill>
                <a:latin typeface="Trebuchet MS"/>
                <a:cs typeface="Trebuchet MS"/>
              </a:rPr>
              <a:t>e</a:t>
            </a:r>
            <a:r>
              <a:rPr sz="3050" b="1" spc="-254" dirty="0">
                <a:solidFill>
                  <a:srgbClr val="1F2328"/>
                </a:solidFill>
                <a:latin typeface="Trebuchet MS"/>
                <a:cs typeface="Trebuchet MS"/>
              </a:rPr>
              <a:t> </a:t>
            </a:r>
            <a:r>
              <a:rPr sz="3000" b="1" spc="-130" dirty="0">
                <a:solidFill>
                  <a:srgbClr val="1F2328"/>
                </a:solidFill>
                <a:latin typeface="Trebuchet MS"/>
                <a:cs typeface="Trebuchet MS"/>
              </a:rPr>
              <a:t>Summ</a:t>
            </a:r>
            <a:r>
              <a:rPr sz="3050" b="1" spc="-130" dirty="0">
                <a:solidFill>
                  <a:srgbClr val="1F2328"/>
                </a:solidFill>
                <a:latin typeface="Trebuchet MS"/>
                <a:cs typeface="Trebuchet MS"/>
              </a:rPr>
              <a:t>a</a:t>
            </a:r>
            <a:r>
              <a:rPr sz="3000" b="1" spc="-130" dirty="0">
                <a:solidFill>
                  <a:srgbClr val="1F2328"/>
                </a:solidFill>
                <a:latin typeface="Trebuchet MS"/>
                <a:cs typeface="Trebuchet MS"/>
              </a:rPr>
              <a:t>r</a:t>
            </a:r>
            <a:r>
              <a:rPr sz="3050" b="1" spc="-130" dirty="0">
                <a:solidFill>
                  <a:srgbClr val="1F2328"/>
                </a:solidFill>
                <a:latin typeface="Trebuchet MS"/>
                <a:cs typeface="Trebuchet MS"/>
              </a:rPr>
              <a:t>i</a:t>
            </a:r>
            <a:r>
              <a:rPr sz="3000" b="1" spc="-130" dirty="0">
                <a:solidFill>
                  <a:srgbClr val="1F2328"/>
                </a:solidFill>
                <a:latin typeface="Trebuchet MS"/>
                <a:cs typeface="Trebuchet MS"/>
              </a:rPr>
              <a:t>z</a:t>
            </a:r>
            <a:r>
              <a:rPr sz="3050" b="1" spc="-130" dirty="0">
                <a:solidFill>
                  <a:srgbClr val="1F2328"/>
                </a:solidFill>
                <a:latin typeface="Trebuchet MS"/>
                <a:cs typeface="Trebuchet MS"/>
              </a:rPr>
              <a:t>a</a:t>
            </a:r>
            <a:r>
              <a:rPr sz="3000" b="1" spc="-130" dirty="0">
                <a:solidFill>
                  <a:srgbClr val="1F2328"/>
                </a:solidFill>
                <a:latin typeface="Trebuchet MS"/>
                <a:cs typeface="Trebuchet MS"/>
              </a:rPr>
              <a:t>t</a:t>
            </a:r>
            <a:r>
              <a:rPr sz="3050" b="1" spc="-130" dirty="0">
                <a:solidFill>
                  <a:srgbClr val="1F2328"/>
                </a:solidFill>
                <a:latin typeface="Trebuchet MS"/>
                <a:cs typeface="Trebuchet MS"/>
              </a:rPr>
              <a:t>i</a:t>
            </a:r>
            <a:r>
              <a:rPr sz="3000" b="1" spc="-130" dirty="0">
                <a:solidFill>
                  <a:srgbClr val="1F2328"/>
                </a:solidFill>
                <a:latin typeface="Trebuchet MS"/>
                <a:cs typeface="Trebuchet MS"/>
              </a:rPr>
              <a:t>on</a:t>
            </a:r>
            <a:endParaRPr sz="3000">
              <a:latin typeface="Trebuchet MS"/>
              <a:cs typeface="Trebuchet MS"/>
            </a:endParaRPr>
          </a:p>
          <a:p>
            <a:pPr marL="355600" marR="3347720">
              <a:lnSpc>
                <a:spcPct val="116799"/>
              </a:lnSpc>
              <a:spcBef>
                <a:spcPts val="1880"/>
              </a:spcBef>
            </a:pPr>
            <a:r>
              <a:rPr sz="2300" b="1" spc="-65" dirty="0">
                <a:solidFill>
                  <a:srgbClr val="58626E"/>
                </a:solidFill>
                <a:latin typeface="Trebuchet MS"/>
                <a:cs typeface="Trebuchet MS"/>
              </a:rPr>
              <a:t>Re</a:t>
            </a:r>
            <a:r>
              <a:rPr sz="2150" b="1" spc="-65" dirty="0">
                <a:solidFill>
                  <a:srgbClr val="58626E"/>
                </a:solidFill>
                <a:latin typeface="Roboto"/>
                <a:cs typeface="Roboto"/>
              </a:rPr>
              <a:t>port</a:t>
            </a:r>
            <a:r>
              <a:rPr sz="2300" b="1" spc="-65" dirty="0">
                <a:solidFill>
                  <a:srgbClr val="58626E"/>
                </a:solidFill>
                <a:latin typeface="Trebuchet MS"/>
                <a:cs typeface="Trebuchet MS"/>
              </a:rPr>
              <a:t>e</a:t>
            </a:r>
            <a:r>
              <a:rPr sz="2150" b="1" spc="-65" dirty="0">
                <a:solidFill>
                  <a:srgbClr val="58626E"/>
                </a:solidFill>
                <a:latin typeface="Roboto"/>
                <a:cs typeface="Roboto"/>
              </a:rPr>
              <a:t>r</a:t>
            </a:r>
            <a:r>
              <a:rPr sz="2300" b="1" spc="-65" dirty="0">
                <a:solidFill>
                  <a:srgbClr val="58626E"/>
                </a:solidFill>
                <a:latin typeface="Trebuchet MS"/>
                <a:cs typeface="Trebuchet MS"/>
              </a:rPr>
              <a:t>: </a:t>
            </a:r>
            <a:r>
              <a:rPr sz="2300" b="1" dirty="0">
                <a:solidFill>
                  <a:srgbClr val="58626E"/>
                </a:solidFill>
                <a:latin typeface="Trebuchet MS"/>
                <a:cs typeface="Trebuchet MS"/>
              </a:rPr>
              <a:t>ZHANG</a:t>
            </a:r>
            <a:r>
              <a:rPr sz="2300" b="1" spc="-65" dirty="0">
                <a:solidFill>
                  <a:srgbClr val="58626E"/>
                </a:solidFill>
                <a:latin typeface="Trebuchet MS"/>
                <a:cs typeface="Trebuchet MS"/>
              </a:rPr>
              <a:t> </a:t>
            </a:r>
            <a:r>
              <a:rPr sz="2300" b="1" spc="-30" dirty="0">
                <a:solidFill>
                  <a:srgbClr val="58626E"/>
                </a:solidFill>
                <a:latin typeface="Trebuchet MS"/>
                <a:cs typeface="Trebuchet MS"/>
              </a:rPr>
              <a:t>Ye</a:t>
            </a:r>
            <a:r>
              <a:rPr sz="2150" b="1" spc="-30" dirty="0">
                <a:solidFill>
                  <a:srgbClr val="58626E"/>
                </a:solidFill>
                <a:latin typeface="Roboto"/>
                <a:cs typeface="Roboto"/>
              </a:rPr>
              <a:t>p</a:t>
            </a:r>
            <a:r>
              <a:rPr sz="2300" b="1" spc="-30" dirty="0">
                <a:solidFill>
                  <a:srgbClr val="58626E"/>
                </a:solidFill>
                <a:latin typeface="Trebuchet MS"/>
                <a:cs typeface="Trebuchet MS"/>
              </a:rPr>
              <a:t>e</a:t>
            </a:r>
            <a:r>
              <a:rPr sz="2150" b="1" spc="-30" dirty="0">
                <a:solidFill>
                  <a:srgbClr val="58626E"/>
                </a:solidFill>
                <a:latin typeface="Roboto"/>
                <a:cs typeface="Roboto"/>
              </a:rPr>
              <a:t>n</a:t>
            </a:r>
            <a:r>
              <a:rPr sz="2300" b="1" spc="-30" dirty="0">
                <a:solidFill>
                  <a:srgbClr val="58626E"/>
                </a:solidFill>
                <a:latin typeface="Trebuchet MS"/>
                <a:cs typeface="Trebuchet MS"/>
              </a:rPr>
              <a:t>g </a:t>
            </a:r>
            <a:r>
              <a:rPr sz="2300" b="1" spc="-110" dirty="0">
                <a:solidFill>
                  <a:srgbClr val="58626E"/>
                </a:solidFill>
                <a:latin typeface="Trebuchet MS"/>
                <a:cs typeface="Trebuchet MS"/>
              </a:rPr>
              <a:t>Da</a:t>
            </a:r>
            <a:r>
              <a:rPr sz="2150" b="1" spc="-110" dirty="0">
                <a:solidFill>
                  <a:srgbClr val="58626E"/>
                </a:solidFill>
                <a:latin typeface="Roboto"/>
                <a:cs typeface="Roboto"/>
              </a:rPr>
              <a:t>t</a:t>
            </a:r>
            <a:r>
              <a:rPr sz="2300" b="1" spc="-110" dirty="0">
                <a:solidFill>
                  <a:srgbClr val="58626E"/>
                </a:solidFill>
                <a:latin typeface="Trebuchet MS"/>
                <a:cs typeface="Trebuchet MS"/>
              </a:rPr>
              <a:t>e:</a:t>
            </a:r>
            <a:r>
              <a:rPr sz="2300" b="1" spc="-170" dirty="0">
                <a:solidFill>
                  <a:srgbClr val="58626E"/>
                </a:solidFill>
                <a:latin typeface="Trebuchet MS"/>
                <a:cs typeface="Trebuchet MS"/>
              </a:rPr>
              <a:t> </a:t>
            </a:r>
            <a:r>
              <a:rPr sz="2300" b="1" spc="-135" dirty="0">
                <a:solidFill>
                  <a:srgbClr val="58626E"/>
                </a:solidFill>
                <a:latin typeface="Trebuchet MS"/>
                <a:cs typeface="Trebuchet MS"/>
              </a:rPr>
              <a:t>Feb</a:t>
            </a:r>
            <a:r>
              <a:rPr sz="2300" b="1" spc="-165" dirty="0">
                <a:solidFill>
                  <a:srgbClr val="58626E"/>
                </a:solidFill>
                <a:latin typeface="Trebuchet MS"/>
                <a:cs typeface="Trebuchet MS"/>
              </a:rPr>
              <a:t> </a:t>
            </a:r>
            <a:r>
              <a:rPr sz="2300" b="1" spc="-20" dirty="0">
                <a:solidFill>
                  <a:srgbClr val="58626E"/>
                </a:solidFill>
                <a:latin typeface="Trebuchet MS"/>
                <a:cs typeface="Trebuchet MS"/>
              </a:rPr>
              <a:t>13</a:t>
            </a:r>
            <a:r>
              <a:rPr sz="2150" b="1" spc="-20" dirty="0">
                <a:solidFill>
                  <a:srgbClr val="58626E"/>
                </a:solidFill>
                <a:latin typeface="Roboto"/>
                <a:cs typeface="Roboto"/>
              </a:rPr>
              <a:t>t</a:t>
            </a:r>
            <a:r>
              <a:rPr sz="2300" b="1" spc="-20" dirty="0">
                <a:solidFill>
                  <a:srgbClr val="58626E"/>
                </a:solidFill>
                <a:latin typeface="Trebuchet MS"/>
                <a:cs typeface="Trebuchet MS"/>
              </a:rPr>
              <a:t>h</a:t>
            </a:r>
            <a:endParaRPr sz="2300">
              <a:latin typeface="Trebuchet MS"/>
              <a:cs typeface="Trebuchet MS"/>
            </a:endParaRPr>
          </a:p>
        </p:txBody>
      </p:sp>
      <p:sp>
        <p:nvSpPr>
          <p:cNvPr id="5" name="object 5"/>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6" name="object 6"/>
          <p:cNvPicPr/>
          <p:nvPr/>
        </p:nvPicPr>
        <p:blipFill>
          <a:blip r:embed="rId2" cstate="print"/>
          <a:stretch>
            <a:fillRect/>
          </a:stretch>
        </p:blipFill>
        <p:spPr>
          <a:xfrm>
            <a:off x="328612" y="6438899"/>
            <a:ext cx="123824" cy="171449"/>
          </a:xfrm>
          <a:prstGeom prst="rect">
            <a:avLst/>
          </a:prstGeom>
        </p:spPr>
      </p:pic>
      <p:sp>
        <p:nvSpPr>
          <p:cNvPr id="7" name="object 7"/>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70</a:t>
            </a:fld>
            <a:endParaRPr spc="-25" dirty="0"/>
          </a:p>
        </p:txBody>
      </p:sp>
      <p:sp>
        <p:nvSpPr>
          <p:cNvPr id="8" name="object 8"/>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3"/>
              </a:rPr>
              <a:t>y</a:t>
            </a:r>
            <a:r>
              <a:rPr sz="1500" spc="-55" dirty="0">
                <a:solidFill>
                  <a:srgbClr val="0969D9"/>
                </a:solidFill>
                <a:latin typeface="Trebuchet MS"/>
                <a:cs typeface="Trebuchet MS"/>
                <a:hlinkClick r:id="rId3"/>
              </a:rPr>
              <a:t>e</a:t>
            </a:r>
            <a:r>
              <a:rPr sz="1450" spc="-55" dirty="0">
                <a:solidFill>
                  <a:srgbClr val="0969D9"/>
                </a:solidFill>
                <a:latin typeface="Trebuchet MS"/>
                <a:cs typeface="Trebuchet MS"/>
                <a:hlinkClick r:id="rId3"/>
              </a:rPr>
              <a:t>p</a:t>
            </a:r>
            <a:r>
              <a:rPr sz="1500" spc="-55" dirty="0">
                <a:solidFill>
                  <a:srgbClr val="0969D9"/>
                </a:solidFill>
                <a:latin typeface="Trebuchet MS"/>
                <a:cs typeface="Trebuchet MS"/>
                <a:hlinkClick r:id="rId3"/>
              </a:rPr>
              <a:t>e</a:t>
            </a:r>
            <a:r>
              <a:rPr sz="1450" spc="-55" dirty="0">
                <a:solidFill>
                  <a:srgbClr val="0969D9"/>
                </a:solidFill>
                <a:latin typeface="Trebuchet MS"/>
                <a:cs typeface="Trebuchet MS"/>
                <a:hlinkClick r:id="rId3"/>
              </a:rPr>
              <a:t>n</a:t>
            </a:r>
            <a:r>
              <a:rPr sz="1500" spc="-55" dirty="0">
                <a:solidFill>
                  <a:srgbClr val="0969D9"/>
                </a:solidFill>
                <a:latin typeface="Trebuchet MS"/>
                <a:cs typeface="Trebuchet MS"/>
                <a:hlinkClick r:id="rId3"/>
              </a:rPr>
              <a:t>g</a:t>
            </a:r>
            <a:r>
              <a:rPr sz="1450" spc="-55" dirty="0">
                <a:solidFill>
                  <a:srgbClr val="0969D9"/>
                </a:solidFill>
                <a:latin typeface="Trebuchet MS"/>
                <a:cs typeface="Trebuchet MS"/>
                <a:hlinkClick r:id="rId3"/>
              </a:rPr>
              <a:t>z</a:t>
            </a:r>
            <a:r>
              <a:rPr sz="1500" spc="-55" dirty="0">
                <a:solidFill>
                  <a:srgbClr val="0969D9"/>
                </a:solidFill>
                <a:latin typeface="Trebuchet MS"/>
                <a:cs typeface="Trebuchet MS"/>
                <a:hlinkClick r:id="rId3"/>
              </a:rPr>
              <a:t>ha</a:t>
            </a:r>
            <a:r>
              <a:rPr sz="1450" spc="-55" dirty="0">
                <a:solidFill>
                  <a:srgbClr val="0969D9"/>
                </a:solidFill>
                <a:latin typeface="Trebuchet MS"/>
                <a:cs typeface="Trebuchet MS"/>
                <a:hlinkClick r:id="rId3"/>
              </a:rPr>
              <a:t>n</a:t>
            </a:r>
            <a:r>
              <a:rPr sz="1500" spc="-55" dirty="0">
                <a:solidFill>
                  <a:srgbClr val="0969D9"/>
                </a:solidFill>
                <a:latin typeface="Trebuchet MS"/>
                <a:cs typeface="Trebuchet MS"/>
                <a:hlinkClick r:id="rId3"/>
              </a:rPr>
              <a:t>g</a:t>
            </a:r>
            <a:r>
              <a:rPr sz="1400" spc="-55" dirty="0">
                <a:solidFill>
                  <a:srgbClr val="0969D9"/>
                </a:solidFill>
                <a:latin typeface="Tahoma"/>
                <a:cs typeface="Tahoma"/>
                <a:hlinkClick r:id="rId3"/>
              </a:rPr>
              <a:t>@</a:t>
            </a:r>
            <a:r>
              <a:rPr sz="1450" spc="-55" dirty="0">
                <a:solidFill>
                  <a:srgbClr val="0969D9"/>
                </a:solidFill>
                <a:latin typeface="Trebuchet MS"/>
                <a:cs typeface="Trebuchet MS"/>
                <a:hlinkClick r:id="rId3"/>
              </a:rPr>
              <a:t>l</a:t>
            </a:r>
            <a:r>
              <a:rPr sz="1500" spc="-55" dirty="0">
                <a:solidFill>
                  <a:srgbClr val="0969D9"/>
                </a:solidFill>
                <a:latin typeface="Trebuchet MS"/>
                <a:cs typeface="Trebuchet MS"/>
                <a:hlinkClick r:id="rId3"/>
              </a:rPr>
              <a:t>i</a:t>
            </a:r>
            <a:r>
              <a:rPr sz="1450" spc="-55" dirty="0">
                <a:solidFill>
                  <a:srgbClr val="0969D9"/>
                </a:solidFill>
                <a:latin typeface="Trebuchet MS"/>
                <a:cs typeface="Trebuchet MS"/>
                <a:hlinkClick r:id="rId3"/>
              </a:rPr>
              <a:t>n</a:t>
            </a:r>
            <a:r>
              <a:rPr sz="1500" spc="-55" dirty="0">
                <a:solidFill>
                  <a:srgbClr val="0969D9"/>
                </a:solidFill>
                <a:latin typeface="Trebuchet MS"/>
                <a:cs typeface="Trebuchet MS"/>
                <a:hlinkClick r:id="rId3"/>
              </a:rPr>
              <a:t>k</a:t>
            </a:r>
            <a:r>
              <a:rPr sz="1400" spc="-55" dirty="0">
                <a:solidFill>
                  <a:srgbClr val="0969D9"/>
                </a:solidFill>
                <a:latin typeface="Tahoma"/>
                <a:cs typeface="Tahoma"/>
                <a:hlinkClick r:id="rId3"/>
              </a:rPr>
              <a:t>.</a:t>
            </a:r>
            <a:r>
              <a:rPr sz="1500" spc="-55" dirty="0">
                <a:solidFill>
                  <a:srgbClr val="0969D9"/>
                </a:solidFill>
                <a:latin typeface="Trebuchet MS"/>
                <a:cs typeface="Trebuchet MS"/>
                <a:hlinkClick r:id="rId3"/>
              </a:rPr>
              <a:t>c</a:t>
            </a:r>
            <a:r>
              <a:rPr sz="1450" spc="-55" dirty="0">
                <a:solidFill>
                  <a:srgbClr val="0969D9"/>
                </a:solidFill>
                <a:latin typeface="Trebuchet MS"/>
                <a:cs typeface="Trebuchet MS"/>
                <a:hlinkClick r:id="rId3"/>
              </a:rPr>
              <a:t>u</a:t>
            </a:r>
            <a:r>
              <a:rPr sz="1500" spc="-55" dirty="0">
                <a:solidFill>
                  <a:srgbClr val="0969D9"/>
                </a:solidFill>
                <a:latin typeface="Trebuchet MS"/>
                <a:cs typeface="Trebuchet MS"/>
                <a:hlinkClick r:id="rId3"/>
              </a:rPr>
              <a:t>hk</a:t>
            </a:r>
            <a:r>
              <a:rPr sz="1400" spc="-55" dirty="0">
                <a:solidFill>
                  <a:srgbClr val="0969D9"/>
                </a:solidFill>
                <a:latin typeface="Tahoma"/>
                <a:cs typeface="Tahoma"/>
                <a:hlinkClick r:id="rId3"/>
              </a:rPr>
              <a:t>.</a:t>
            </a:r>
            <a:r>
              <a:rPr sz="1500" spc="-55" dirty="0">
                <a:solidFill>
                  <a:srgbClr val="0969D9"/>
                </a:solidFill>
                <a:latin typeface="Trebuchet MS"/>
                <a:cs typeface="Trebuchet MS"/>
                <a:hlinkClick r:id="rId3"/>
              </a:rPr>
              <a:t>ed</a:t>
            </a:r>
            <a:r>
              <a:rPr sz="1450" spc="-55" dirty="0">
                <a:solidFill>
                  <a:srgbClr val="0969D9"/>
                </a:solidFill>
                <a:latin typeface="Trebuchet MS"/>
                <a:cs typeface="Trebuchet MS"/>
                <a:hlinkClick r:id="rId3"/>
              </a:rPr>
              <a:t>u</a:t>
            </a:r>
            <a:r>
              <a:rPr sz="1400" spc="-55" dirty="0">
                <a:solidFill>
                  <a:srgbClr val="0969D9"/>
                </a:solidFill>
                <a:latin typeface="Tahoma"/>
                <a:cs typeface="Tahoma"/>
                <a:hlinkClick r:id="rId3"/>
              </a:rPr>
              <a:t>.</a:t>
            </a:r>
            <a:r>
              <a:rPr sz="1500" spc="-55" dirty="0">
                <a:solidFill>
                  <a:srgbClr val="0969D9"/>
                </a:solidFill>
                <a:latin typeface="Trebuchet MS"/>
                <a:cs typeface="Trebuchet MS"/>
                <a:hlinkClick r:id="rId3"/>
              </a:rPr>
              <a:t>c</a:t>
            </a:r>
            <a:r>
              <a:rPr sz="1450" spc="-55" dirty="0">
                <a:solidFill>
                  <a:srgbClr val="0969D9"/>
                </a:solidFill>
                <a:latin typeface="Trebuchet MS"/>
                <a:cs typeface="Trebuchet MS"/>
                <a:hlinkClick r:id="rId3"/>
              </a:rPr>
              <a:t>n</a:t>
            </a:r>
            <a:endParaRPr sz="1450">
              <a:latin typeface="Trebuchet MS"/>
              <a:cs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738" y="1536604"/>
            <a:ext cx="1461135" cy="601345"/>
          </a:xfrm>
          <a:prstGeom prst="rect">
            <a:avLst/>
          </a:prstGeom>
        </p:spPr>
        <p:txBody>
          <a:bodyPr vert="horz" wrap="square" lIns="0" tIns="15875" rIns="0" bIns="0" rtlCol="0">
            <a:spAutoFit/>
          </a:bodyPr>
          <a:lstStyle/>
          <a:p>
            <a:pPr marL="12700">
              <a:lnSpc>
                <a:spcPct val="100000"/>
              </a:lnSpc>
              <a:spcBef>
                <a:spcPts val="125"/>
              </a:spcBef>
            </a:pPr>
            <a:r>
              <a:rPr sz="3700" spc="-200" dirty="0"/>
              <a:t>O</a:t>
            </a:r>
            <a:r>
              <a:rPr spc="-200" dirty="0"/>
              <a:t>utl</a:t>
            </a:r>
            <a:r>
              <a:rPr sz="3750" spc="-200" dirty="0"/>
              <a:t>i</a:t>
            </a:r>
            <a:r>
              <a:rPr spc="-200" dirty="0"/>
              <a:t>n</a:t>
            </a:r>
            <a:r>
              <a:rPr sz="3750" spc="-200" dirty="0"/>
              <a:t>e</a:t>
            </a:r>
            <a:endParaRPr sz="3750"/>
          </a:p>
        </p:txBody>
      </p:sp>
      <p:sp>
        <p:nvSpPr>
          <p:cNvPr id="3" name="object 3"/>
          <p:cNvSpPr txBox="1"/>
          <p:nvPr/>
        </p:nvSpPr>
        <p:spPr>
          <a:xfrm>
            <a:off x="1008512" y="2295139"/>
            <a:ext cx="6541134" cy="2930525"/>
          </a:xfrm>
          <a:prstGeom prst="rect">
            <a:avLst/>
          </a:prstGeom>
        </p:spPr>
        <p:txBody>
          <a:bodyPr vert="horz" wrap="square" lIns="0" tIns="139700" rIns="0" bIns="0" rtlCol="0">
            <a:spAutoFit/>
          </a:bodyPr>
          <a:lstStyle/>
          <a:p>
            <a:pPr marL="290830" indent="-278130">
              <a:lnSpc>
                <a:spcPct val="100000"/>
              </a:lnSpc>
              <a:spcBef>
                <a:spcPts val="1100"/>
              </a:spcBef>
              <a:buFont typeface="Microsoft Sans Serif"/>
              <a:buAutoNum type="arabicPeriod"/>
              <a:tabLst>
                <a:tab pos="290830" algn="l"/>
              </a:tabLst>
            </a:pPr>
            <a:r>
              <a:rPr sz="2300" b="1" dirty="0">
                <a:solidFill>
                  <a:srgbClr val="1F2328"/>
                </a:solidFill>
                <a:latin typeface="Trebuchet MS"/>
                <a:cs typeface="Trebuchet MS"/>
              </a:rPr>
              <a:t>A</a:t>
            </a:r>
            <a:r>
              <a:rPr sz="2300" b="1" spc="-145" dirty="0">
                <a:solidFill>
                  <a:srgbClr val="1F2328"/>
                </a:solidFill>
                <a:latin typeface="Trebuchet MS"/>
                <a:cs typeface="Trebuchet MS"/>
              </a:rPr>
              <a:t> </a:t>
            </a:r>
            <a:r>
              <a:rPr sz="2300" b="1" spc="-95" dirty="0">
                <a:solidFill>
                  <a:srgbClr val="1F2328"/>
                </a:solidFill>
                <a:latin typeface="Trebuchet MS"/>
                <a:cs typeface="Trebuchet MS"/>
              </a:rPr>
              <a:t>S</a:t>
            </a:r>
            <a:r>
              <a:rPr sz="2350" b="1" spc="-95" dirty="0">
                <a:solidFill>
                  <a:srgbClr val="1F2328"/>
                </a:solidFill>
                <a:latin typeface="Trebuchet MS"/>
                <a:cs typeface="Trebuchet MS"/>
              </a:rPr>
              <a:t>i</a:t>
            </a:r>
            <a:r>
              <a:rPr sz="2300" b="1" spc="-95" dirty="0">
                <a:solidFill>
                  <a:srgbClr val="1F2328"/>
                </a:solidFill>
                <a:latin typeface="Trebuchet MS"/>
                <a:cs typeface="Trebuchet MS"/>
              </a:rPr>
              <a:t>mpl</a:t>
            </a:r>
            <a:r>
              <a:rPr sz="2350" b="1" spc="-95" dirty="0">
                <a:solidFill>
                  <a:srgbClr val="1F2328"/>
                </a:solidFill>
                <a:latin typeface="Trebuchet MS"/>
                <a:cs typeface="Trebuchet MS"/>
              </a:rPr>
              <a:t>e</a:t>
            </a:r>
            <a:r>
              <a:rPr sz="2350" b="1" spc="-160" dirty="0">
                <a:solidFill>
                  <a:srgbClr val="1F2328"/>
                </a:solidFill>
                <a:latin typeface="Trebuchet MS"/>
                <a:cs typeface="Trebuchet MS"/>
              </a:rPr>
              <a:t> </a:t>
            </a:r>
            <a:r>
              <a:rPr sz="2300" b="1" spc="-155" dirty="0">
                <a:solidFill>
                  <a:srgbClr val="1F2328"/>
                </a:solidFill>
                <a:latin typeface="Trebuchet MS"/>
                <a:cs typeface="Trebuchet MS"/>
              </a:rPr>
              <a:t>Ex</a:t>
            </a:r>
            <a:r>
              <a:rPr sz="2350" b="1" spc="-155" dirty="0">
                <a:solidFill>
                  <a:srgbClr val="1F2328"/>
                </a:solidFill>
                <a:latin typeface="Trebuchet MS"/>
                <a:cs typeface="Trebuchet MS"/>
              </a:rPr>
              <a:t>a</a:t>
            </a:r>
            <a:r>
              <a:rPr sz="2300" b="1" spc="-155" dirty="0">
                <a:solidFill>
                  <a:srgbClr val="1F2328"/>
                </a:solidFill>
                <a:latin typeface="Trebuchet MS"/>
                <a:cs typeface="Trebuchet MS"/>
              </a:rPr>
              <a:t>mpl</a:t>
            </a:r>
            <a:r>
              <a:rPr sz="2350" b="1" spc="-155" dirty="0">
                <a:solidFill>
                  <a:srgbClr val="1F2328"/>
                </a:solidFill>
                <a:latin typeface="Trebuchet MS"/>
                <a:cs typeface="Trebuchet MS"/>
              </a:rPr>
              <a:t>e</a:t>
            </a:r>
            <a:r>
              <a:rPr sz="2300" b="1" spc="-155" dirty="0">
                <a:solidFill>
                  <a:srgbClr val="1F2328"/>
                </a:solidFill>
                <a:latin typeface="Trebuchet MS"/>
                <a:cs typeface="Trebuchet MS"/>
              </a:rPr>
              <a:t>:</a:t>
            </a:r>
            <a:r>
              <a:rPr sz="2300" b="1" spc="-145" dirty="0">
                <a:solidFill>
                  <a:srgbClr val="1F2328"/>
                </a:solidFill>
                <a:latin typeface="Trebuchet MS"/>
                <a:cs typeface="Trebuchet MS"/>
              </a:rPr>
              <a:t> </a:t>
            </a:r>
            <a:r>
              <a:rPr sz="2300" b="1" spc="-105" dirty="0">
                <a:solidFill>
                  <a:srgbClr val="1F2328"/>
                </a:solidFill>
                <a:latin typeface="Trebuchet MS"/>
                <a:cs typeface="Trebuchet MS"/>
              </a:rPr>
              <a:t>P</a:t>
            </a:r>
            <a:r>
              <a:rPr sz="2350" b="1" spc="-105" dirty="0">
                <a:solidFill>
                  <a:srgbClr val="1F2328"/>
                </a:solidFill>
                <a:latin typeface="Trebuchet MS"/>
                <a:cs typeface="Trebuchet MS"/>
              </a:rPr>
              <a:t>e</a:t>
            </a:r>
            <a:r>
              <a:rPr sz="2300" b="1" spc="-105" dirty="0">
                <a:solidFill>
                  <a:srgbClr val="1F2328"/>
                </a:solidFill>
                <a:latin typeface="Trebuchet MS"/>
                <a:cs typeface="Trebuchet MS"/>
              </a:rPr>
              <a:t>rson</a:t>
            </a:r>
            <a:r>
              <a:rPr sz="2350" b="1" spc="-105" dirty="0">
                <a:solidFill>
                  <a:srgbClr val="1F2328"/>
                </a:solidFill>
                <a:latin typeface="Trebuchet MS"/>
                <a:cs typeface="Trebuchet MS"/>
              </a:rPr>
              <a:t>a</a:t>
            </a:r>
            <a:r>
              <a:rPr sz="2300" b="1" spc="-105" dirty="0">
                <a:solidFill>
                  <a:srgbClr val="1F2328"/>
                </a:solidFill>
                <a:latin typeface="Trebuchet MS"/>
                <a:cs typeface="Trebuchet MS"/>
              </a:rPr>
              <a:t>l</a:t>
            </a:r>
            <a:r>
              <a:rPr sz="2300" b="1" spc="-145" dirty="0">
                <a:solidFill>
                  <a:srgbClr val="1F2328"/>
                </a:solidFill>
                <a:latin typeface="Trebuchet MS"/>
                <a:cs typeface="Trebuchet MS"/>
              </a:rPr>
              <a:t> </a:t>
            </a:r>
            <a:r>
              <a:rPr sz="2300" b="1" spc="-100" dirty="0">
                <a:solidFill>
                  <a:srgbClr val="1F2328"/>
                </a:solidFill>
                <a:latin typeface="Trebuchet MS"/>
                <a:cs typeface="Trebuchet MS"/>
              </a:rPr>
              <a:t>Knowl</a:t>
            </a:r>
            <a:r>
              <a:rPr sz="2350" b="1" spc="-100" dirty="0">
                <a:solidFill>
                  <a:srgbClr val="1F2328"/>
                </a:solidFill>
                <a:latin typeface="Trebuchet MS"/>
                <a:cs typeface="Trebuchet MS"/>
              </a:rPr>
              <a:t>edge</a:t>
            </a:r>
            <a:r>
              <a:rPr sz="2350" b="1" spc="-160" dirty="0">
                <a:solidFill>
                  <a:srgbClr val="1F2328"/>
                </a:solidFill>
                <a:latin typeface="Trebuchet MS"/>
                <a:cs typeface="Trebuchet MS"/>
              </a:rPr>
              <a:t> </a:t>
            </a:r>
            <a:r>
              <a:rPr sz="2300" b="1" spc="-40" dirty="0">
                <a:solidFill>
                  <a:srgbClr val="1F2328"/>
                </a:solidFill>
                <a:latin typeface="Trebuchet MS"/>
                <a:cs typeface="Trebuchet MS"/>
              </a:rPr>
              <a:t>B</a:t>
            </a:r>
            <a:r>
              <a:rPr sz="2350" b="1" spc="-40" dirty="0">
                <a:solidFill>
                  <a:srgbClr val="1F2328"/>
                </a:solidFill>
                <a:latin typeface="Trebuchet MS"/>
                <a:cs typeface="Trebuchet MS"/>
              </a:rPr>
              <a:t>a</a:t>
            </a:r>
            <a:r>
              <a:rPr sz="2300" b="1" spc="-40" dirty="0">
                <a:solidFill>
                  <a:srgbClr val="1F2328"/>
                </a:solidFill>
                <a:latin typeface="Trebuchet MS"/>
                <a:cs typeface="Trebuchet MS"/>
              </a:rPr>
              <a:t>s</a:t>
            </a:r>
            <a:r>
              <a:rPr sz="2350" b="1" spc="-40" dirty="0">
                <a:solidFill>
                  <a:srgbClr val="1F2328"/>
                </a:solidFill>
                <a:latin typeface="Trebuchet MS"/>
                <a:cs typeface="Trebuchet MS"/>
              </a:rPr>
              <a:t>e</a:t>
            </a:r>
            <a:r>
              <a:rPr sz="2350" b="1" spc="-160" dirty="0">
                <a:solidFill>
                  <a:srgbClr val="1F2328"/>
                </a:solidFill>
                <a:latin typeface="Trebuchet MS"/>
                <a:cs typeface="Trebuchet MS"/>
              </a:rPr>
              <a:t> </a:t>
            </a:r>
            <a:r>
              <a:rPr sz="2300" b="1" spc="-20" dirty="0">
                <a:solidFill>
                  <a:srgbClr val="1F2328"/>
                </a:solidFill>
                <a:latin typeface="Trebuchet MS"/>
                <a:cs typeface="Trebuchet MS"/>
              </a:rPr>
              <a:t>(KB)</a:t>
            </a:r>
            <a:endParaRPr sz="2300">
              <a:latin typeface="Trebuchet MS"/>
              <a:cs typeface="Trebuchet MS"/>
            </a:endParaRPr>
          </a:p>
          <a:p>
            <a:pPr marL="290830" indent="-278130">
              <a:lnSpc>
                <a:spcPct val="100000"/>
              </a:lnSpc>
              <a:spcBef>
                <a:spcPts val="1005"/>
              </a:spcBef>
              <a:buFont typeface="Microsoft Sans Serif"/>
              <a:buAutoNum type="arabicPeriod"/>
              <a:tabLst>
                <a:tab pos="290830" algn="l"/>
              </a:tabLst>
            </a:pPr>
            <a:r>
              <a:rPr sz="2300" b="1" spc="-20" dirty="0">
                <a:solidFill>
                  <a:srgbClr val="1F2328"/>
                </a:solidFill>
                <a:latin typeface="Trebuchet MS"/>
                <a:cs typeface="Trebuchet MS"/>
              </a:rPr>
              <a:t>RAG</a:t>
            </a:r>
            <a:r>
              <a:rPr sz="2300" b="1" spc="-190" dirty="0">
                <a:solidFill>
                  <a:srgbClr val="1F2328"/>
                </a:solidFill>
                <a:latin typeface="Trebuchet MS"/>
                <a:cs typeface="Trebuchet MS"/>
              </a:rPr>
              <a:t> </a:t>
            </a:r>
            <a:r>
              <a:rPr sz="2300" b="1" spc="-130" dirty="0">
                <a:solidFill>
                  <a:srgbClr val="1F2328"/>
                </a:solidFill>
                <a:latin typeface="Trebuchet MS"/>
                <a:cs typeface="Trebuchet MS"/>
              </a:rPr>
              <a:t>&amp;</a:t>
            </a:r>
            <a:r>
              <a:rPr sz="2300" b="1" spc="-185" dirty="0">
                <a:solidFill>
                  <a:srgbClr val="1F2328"/>
                </a:solidFill>
                <a:latin typeface="Trebuchet MS"/>
                <a:cs typeface="Trebuchet MS"/>
              </a:rPr>
              <a:t> </a:t>
            </a:r>
            <a:r>
              <a:rPr sz="2300" b="1" spc="-50" dirty="0">
                <a:solidFill>
                  <a:srgbClr val="1F2328"/>
                </a:solidFill>
                <a:latin typeface="Trebuchet MS"/>
                <a:cs typeface="Trebuchet MS"/>
              </a:rPr>
              <a:t>Its</a:t>
            </a:r>
            <a:r>
              <a:rPr sz="2300" b="1" spc="-185" dirty="0">
                <a:solidFill>
                  <a:srgbClr val="1F2328"/>
                </a:solidFill>
                <a:latin typeface="Trebuchet MS"/>
                <a:cs typeface="Trebuchet MS"/>
              </a:rPr>
              <a:t> </a:t>
            </a:r>
            <a:r>
              <a:rPr sz="2300" b="1" spc="-25" dirty="0">
                <a:solidFill>
                  <a:srgbClr val="1F2328"/>
                </a:solidFill>
                <a:latin typeface="Trebuchet MS"/>
                <a:cs typeface="Trebuchet MS"/>
              </a:rPr>
              <a:t>L</a:t>
            </a:r>
            <a:r>
              <a:rPr sz="2350" b="1" spc="-25" dirty="0">
                <a:solidFill>
                  <a:srgbClr val="1F2328"/>
                </a:solidFill>
                <a:latin typeface="Trebuchet MS"/>
                <a:cs typeface="Trebuchet MS"/>
              </a:rPr>
              <a:t>i</a:t>
            </a:r>
            <a:r>
              <a:rPr sz="2300" b="1" spc="-25" dirty="0">
                <a:solidFill>
                  <a:srgbClr val="1F2328"/>
                </a:solidFill>
                <a:latin typeface="Trebuchet MS"/>
                <a:cs typeface="Trebuchet MS"/>
              </a:rPr>
              <a:t>m</a:t>
            </a:r>
            <a:r>
              <a:rPr sz="2350" b="1" spc="-25" dirty="0">
                <a:solidFill>
                  <a:srgbClr val="1F2328"/>
                </a:solidFill>
                <a:latin typeface="Trebuchet MS"/>
                <a:cs typeface="Trebuchet MS"/>
              </a:rPr>
              <a:t>i</a:t>
            </a:r>
            <a:r>
              <a:rPr sz="2300" b="1" spc="-25" dirty="0">
                <a:solidFill>
                  <a:srgbClr val="1F2328"/>
                </a:solidFill>
                <a:latin typeface="Trebuchet MS"/>
                <a:cs typeface="Trebuchet MS"/>
              </a:rPr>
              <a:t>t</a:t>
            </a:r>
            <a:r>
              <a:rPr sz="2350" b="1" spc="-25" dirty="0">
                <a:solidFill>
                  <a:srgbClr val="1F2328"/>
                </a:solidFill>
                <a:latin typeface="Trebuchet MS"/>
                <a:cs typeface="Trebuchet MS"/>
              </a:rPr>
              <a:t>a</a:t>
            </a:r>
            <a:r>
              <a:rPr sz="2300" b="1" spc="-25" dirty="0">
                <a:solidFill>
                  <a:srgbClr val="1F2328"/>
                </a:solidFill>
                <a:latin typeface="Trebuchet MS"/>
                <a:cs typeface="Trebuchet MS"/>
              </a:rPr>
              <a:t>t</a:t>
            </a:r>
            <a:r>
              <a:rPr sz="2350" b="1" spc="-25" dirty="0">
                <a:solidFill>
                  <a:srgbClr val="1F2328"/>
                </a:solidFill>
                <a:latin typeface="Trebuchet MS"/>
                <a:cs typeface="Trebuchet MS"/>
              </a:rPr>
              <a:t>i</a:t>
            </a:r>
            <a:r>
              <a:rPr sz="2300" b="1" spc="-25" dirty="0">
                <a:solidFill>
                  <a:srgbClr val="1F2328"/>
                </a:solidFill>
                <a:latin typeface="Trebuchet MS"/>
                <a:cs typeface="Trebuchet MS"/>
              </a:rPr>
              <a:t>ons</a:t>
            </a:r>
            <a:endParaRPr sz="2300">
              <a:latin typeface="Trebuchet MS"/>
              <a:cs typeface="Trebuchet MS"/>
            </a:endParaRPr>
          </a:p>
          <a:p>
            <a:pPr marL="290830" indent="-278130">
              <a:lnSpc>
                <a:spcPct val="100000"/>
              </a:lnSpc>
              <a:spcBef>
                <a:spcPts val="1005"/>
              </a:spcBef>
              <a:buFont typeface="Microsoft Sans Serif"/>
              <a:buAutoNum type="arabicPeriod"/>
              <a:tabLst>
                <a:tab pos="290830" algn="l"/>
              </a:tabLst>
            </a:pPr>
            <a:r>
              <a:rPr sz="2300" b="1" spc="-105" dirty="0">
                <a:solidFill>
                  <a:srgbClr val="1F2328"/>
                </a:solidFill>
                <a:latin typeface="Trebuchet MS"/>
                <a:cs typeface="Trebuchet MS"/>
              </a:rPr>
              <a:t>Gr</a:t>
            </a:r>
            <a:r>
              <a:rPr sz="2350" b="1" spc="-105" dirty="0">
                <a:solidFill>
                  <a:srgbClr val="1F2328"/>
                </a:solidFill>
                <a:latin typeface="Trebuchet MS"/>
                <a:cs typeface="Trebuchet MS"/>
              </a:rPr>
              <a:t>a</a:t>
            </a:r>
            <a:r>
              <a:rPr sz="2300" b="1" spc="-105" dirty="0">
                <a:solidFill>
                  <a:srgbClr val="1F2328"/>
                </a:solidFill>
                <a:latin typeface="Trebuchet MS"/>
                <a:cs typeface="Trebuchet MS"/>
              </a:rPr>
              <a:t>p</a:t>
            </a:r>
            <a:r>
              <a:rPr sz="2350" b="1" spc="-105" dirty="0">
                <a:solidFill>
                  <a:srgbClr val="1F2328"/>
                </a:solidFill>
                <a:latin typeface="Trebuchet MS"/>
                <a:cs typeface="Trebuchet MS"/>
              </a:rPr>
              <a:t>h</a:t>
            </a:r>
            <a:r>
              <a:rPr sz="2350" b="1" spc="-185" dirty="0">
                <a:solidFill>
                  <a:srgbClr val="1F2328"/>
                </a:solidFill>
                <a:latin typeface="Trebuchet MS"/>
                <a:cs typeface="Trebuchet MS"/>
              </a:rPr>
              <a:t> </a:t>
            </a:r>
            <a:r>
              <a:rPr sz="2300" b="1" spc="-95" dirty="0">
                <a:solidFill>
                  <a:srgbClr val="1F2328"/>
                </a:solidFill>
                <a:latin typeface="Trebuchet MS"/>
                <a:cs typeface="Trebuchet MS"/>
              </a:rPr>
              <a:t>RAG:</a:t>
            </a:r>
            <a:r>
              <a:rPr sz="2300" b="1" spc="-170" dirty="0">
                <a:solidFill>
                  <a:srgbClr val="1F2328"/>
                </a:solidFill>
                <a:latin typeface="Trebuchet MS"/>
                <a:cs typeface="Trebuchet MS"/>
              </a:rPr>
              <a:t> </a:t>
            </a:r>
            <a:r>
              <a:rPr sz="2300" b="1" spc="-65" dirty="0">
                <a:solidFill>
                  <a:srgbClr val="1F2328"/>
                </a:solidFill>
                <a:latin typeface="Trebuchet MS"/>
                <a:cs typeface="Trebuchet MS"/>
              </a:rPr>
              <a:t>A</a:t>
            </a:r>
            <a:r>
              <a:rPr sz="2350" b="1" spc="-65" dirty="0">
                <a:solidFill>
                  <a:srgbClr val="1F2328"/>
                </a:solidFill>
                <a:latin typeface="Trebuchet MS"/>
                <a:cs typeface="Trebuchet MS"/>
              </a:rPr>
              <a:t>d</a:t>
            </a:r>
            <a:r>
              <a:rPr sz="2300" b="1" spc="-65" dirty="0">
                <a:solidFill>
                  <a:srgbClr val="1F2328"/>
                </a:solidFill>
                <a:latin typeface="Trebuchet MS"/>
                <a:cs typeface="Trebuchet MS"/>
              </a:rPr>
              <a:t>v</a:t>
            </a:r>
            <a:r>
              <a:rPr sz="2350" b="1" spc="-65" dirty="0">
                <a:solidFill>
                  <a:srgbClr val="1F2328"/>
                </a:solidFill>
                <a:latin typeface="Trebuchet MS"/>
                <a:cs typeface="Trebuchet MS"/>
              </a:rPr>
              <a:t>a</a:t>
            </a:r>
            <a:r>
              <a:rPr sz="2300" b="1" spc="-65" dirty="0">
                <a:solidFill>
                  <a:srgbClr val="1F2328"/>
                </a:solidFill>
                <a:latin typeface="Trebuchet MS"/>
                <a:cs typeface="Trebuchet MS"/>
              </a:rPr>
              <a:t>nt</a:t>
            </a:r>
            <a:r>
              <a:rPr sz="2350" b="1" spc="-65" dirty="0">
                <a:solidFill>
                  <a:srgbClr val="1F2328"/>
                </a:solidFill>
                <a:latin typeface="Trebuchet MS"/>
                <a:cs typeface="Trebuchet MS"/>
              </a:rPr>
              <a:t>age</a:t>
            </a:r>
            <a:r>
              <a:rPr sz="2300" b="1" spc="-65" dirty="0">
                <a:solidFill>
                  <a:srgbClr val="1F2328"/>
                </a:solidFill>
                <a:latin typeface="Trebuchet MS"/>
                <a:cs typeface="Trebuchet MS"/>
              </a:rPr>
              <a:t>s</a:t>
            </a:r>
            <a:r>
              <a:rPr sz="2300" b="1" spc="-170" dirty="0">
                <a:solidFill>
                  <a:srgbClr val="1F2328"/>
                </a:solidFill>
                <a:latin typeface="Trebuchet MS"/>
                <a:cs typeface="Trebuchet MS"/>
              </a:rPr>
              <a:t> </a:t>
            </a:r>
            <a:r>
              <a:rPr sz="2300" b="1" spc="-130" dirty="0">
                <a:solidFill>
                  <a:srgbClr val="1F2328"/>
                </a:solidFill>
                <a:latin typeface="Trebuchet MS"/>
                <a:cs typeface="Trebuchet MS"/>
              </a:rPr>
              <a:t>&amp;</a:t>
            </a:r>
            <a:r>
              <a:rPr sz="2300" b="1" spc="-170" dirty="0">
                <a:solidFill>
                  <a:srgbClr val="1F2328"/>
                </a:solidFill>
                <a:latin typeface="Trebuchet MS"/>
                <a:cs typeface="Trebuchet MS"/>
              </a:rPr>
              <a:t> </a:t>
            </a:r>
            <a:r>
              <a:rPr sz="2300" b="1" spc="-10" dirty="0">
                <a:solidFill>
                  <a:srgbClr val="1F2328"/>
                </a:solidFill>
                <a:latin typeface="Trebuchet MS"/>
                <a:cs typeface="Trebuchet MS"/>
              </a:rPr>
              <a:t>P</a:t>
            </a:r>
            <a:r>
              <a:rPr sz="2350" b="1" spc="-10" dirty="0">
                <a:solidFill>
                  <a:srgbClr val="1F2328"/>
                </a:solidFill>
                <a:latin typeface="Trebuchet MS"/>
                <a:cs typeface="Trebuchet MS"/>
              </a:rPr>
              <a:t>i</a:t>
            </a:r>
            <a:r>
              <a:rPr sz="2300" b="1" spc="-10" dirty="0">
                <a:solidFill>
                  <a:srgbClr val="1F2328"/>
                </a:solidFill>
                <a:latin typeface="Trebuchet MS"/>
                <a:cs typeface="Trebuchet MS"/>
              </a:rPr>
              <a:t>p</a:t>
            </a:r>
            <a:r>
              <a:rPr sz="2350" b="1" spc="-10" dirty="0">
                <a:solidFill>
                  <a:srgbClr val="1F2328"/>
                </a:solidFill>
                <a:latin typeface="Trebuchet MS"/>
                <a:cs typeface="Trebuchet MS"/>
              </a:rPr>
              <a:t>e</a:t>
            </a:r>
            <a:r>
              <a:rPr sz="2300" b="1" spc="-10" dirty="0">
                <a:solidFill>
                  <a:srgbClr val="1F2328"/>
                </a:solidFill>
                <a:latin typeface="Trebuchet MS"/>
                <a:cs typeface="Trebuchet MS"/>
              </a:rPr>
              <a:t>l</a:t>
            </a:r>
            <a:r>
              <a:rPr sz="2350" b="1" spc="-10" dirty="0">
                <a:solidFill>
                  <a:srgbClr val="1F2328"/>
                </a:solidFill>
                <a:latin typeface="Trebuchet MS"/>
                <a:cs typeface="Trebuchet MS"/>
              </a:rPr>
              <a:t>i</a:t>
            </a:r>
            <a:r>
              <a:rPr sz="2300" b="1" spc="-10" dirty="0">
                <a:solidFill>
                  <a:srgbClr val="1F2328"/>
                </a:solidFill>
                <a:latin typeface="Trebuchet MS"/>
                <a:cs typeface="Trebuchet MS"/>
              </a:rPr>
              <a:t>n</a:t>
            </a:r>
            <a:r>
              <a:rPr sz="2350" b="1" spc="-10" dirty="0">
                <a:solidFill>
                  <a:srgbClr val="1F2328"/>
                </a:solidFill>
                <a:latin typeface="Trebuchet MS"/>
                <a:cs typeface="Trebuchet MS"/>
              </a:rPr>
              <a:t>e</a:t>
            </a:r>
            <a:endParaRPr sz="2350">
              <a:latin typeface="Trebuchet MS"/>
              <a:cs typeface="Trebuchet MS"/>
            </a:endParaRPr>
          </a:p>
          <a:p>
            <a:pPr marL="290830" indent="-278130">
              <a:lnSpc>
                <a:spcPct val="100000"/>
              </a:lnSpc>
              <a:spcBef>
                <a:spcPts val="1005"/>
              </a:spcBef>
              <a:buFont typeface="Microsoft Sans Serif"/>
              <a:buAutoNum type="arabicPeriod"/>
              <a:tabLst>
                <a:tab pos="290830" algn="l"/>
              </a:tabLst>
            </a:pPr>
            <a:r>
              <a:rPr sz="2300" b="1" spc="-120" dirty="0">
                <a:solidFill>
                  <a:srgbClr val="1F2328"/>
                </a:solidFill>
                <a:latin typeface="Trebuchet MS"/>
                <a:cs typeface="Trebuchet MS"/>
              </a:rPr>
              <a:t>Ev</a:t>
            </a:r>
            <a:r>
              <a:rPr sz="2350" b="1" spc="-120" dirty="0">
                <a:solidFill>
                  <a:srgbClr val="1F2328"/>
                </a:solidFill>
                <a:latin typeface="Trebuchet MS"/>
                <a:cs typeface="Trebuchet MS"/>
              </a:rPr>
              <a:t>a</a:t>
            </a:r>
            <a:r>
              <a:rPr sz="2300" b="1" spc="-120" dirty="0">
                <a:solidFill>
                  <a:srgbClr val="1F2328"/>
                </a:solidFill>
                <a:latin typeface="Trebuchet MS"/>
                <a:cs typeface="Trebuchet MS"/>
              </a:rPr>
              <a:t>lu</a:t>
            </a:r>
            <a:r>
              <a:rPr sz="2350" b="1" spc="-120" dirty="0">
                <a:solidFill>
                  <a:srgbClr val="1F2328"/>
                </a:solidFill>
                <a:latin typeface="Trebuchet MS"/>
                <a:cs typeface="Trebuchet MS"/>
              </a:rPr>
              <a:t>a</a:t>
            </a:r>
            <a:r>
              <a:rPr sz="2300" b="1" spc="-120" dirty="0">
                <a:solidFill>
                  <a:srgbClr val="1F2328"/>
                </a:solidFill>
                <a:latin typeface="Trebuchet MS"/>
                <a:cs typeface="Trebuchet MS"/>
              </a:rPr>
              <a:t>t</a:t>
            </a:r>
            <a:r>
              <a:rPr sz="2350" b="1" spc="-120" dirty="0">
                <a:solidFill>
                  <a:srgbClr val="1F2328"/>
                </a:solidFill>
                <a:latin typeface="Trebuchet MS"/>
                <a:cs typeface="Trebuchet MS"/>
              </a:rPr>
              <a:t>i</a:t>
            </a:r>
            <a:r>
              <a:rPr sz="2300" b="1" spc="-120" dirty="0">
                <a:solidFill>
                  <a:srgbClr val="1F2328"/>
                </a:solidFill>
                <a:latin typeface="Trebuchet MS"/>
                <a:cs typeface="Trebuchet MS"/>
              </a:rPr>
              <a:t>on</a:t>
            </a:r>
            <a:r>
              <a:rPr sz="2300" b="1" spc="-170" dirty="0">
                <a:solidFill>
                  <a:srgbClr val="1F2328"/>
                </a:solidFill>
                <a:latin typeface="Trebuchet MS"/>
                <a:cs typeface="Trebuchet MS"/>
              </a:rPr>
              <a:t> </a:t>
            </a:r>
            <a:r>
              <a:rPr sz="2300" b="1" spc="-130" dirty="0">
                <a:solidFill>
                  <a:srgbClr val="1F2328"/>
                </a:solidFill>
                <a:latin typeface="Trebuchet MS"/>
                <a:cs typeface="Trebuchet MS"/>
              </a:rPr>
              <a:t>&amp;</a:t>
            </a:r>
            <a:r>
              <a:rPr sz="2300" b="1" spc="-170" dirty="0">
                <a:solidFill>
                  <a:srgbClr val="1F2328"/>
                </a:solidFill>
                <a:latin typeface="Trebuchet MS"/>
                <a:cs typeface="Trebuchet MS"/>
              </a:rPr>
              <a:t> </a:t>
            </a:r>
            <a:r>
              <a:rPr sz="2300" b="1" spc="-10" dirty="0">
                <a:solidFill>
                  <a:srgbClr val="1F2328"/>
                </a:solidFill>
                <a:latin typeface="Trebuchet MS"/>
                <a:cs typeface="Trebuchet MS"/>
              </a:rPr>
              <a:t>Comp</a:t>
            </a:r>
            <a:r>
              <a:rPr sz="2350" b="1" spc="-10" dirty="0">
                <a:solidFill>
                  <a:srgbClr val="1F2328"/>
                </a:solidFill>
                <a:latin typeface="Trebuchet MS"/>
                <a:cs typeface="Trebuchet MS"/>
              </a:rPr>
              <a:t>a</a:t>
            </a:r>
            <a:r>
              <a:rPr sz="2300" b="1" spc="-10" dirty="0">
                <a:solidFill>
                  <a:srgbClr val="1F2328"/>
                </a:solidFill>
                <a:latin typeface="Trebuchet MS"/>
                <a:cs typeface="Trebuchet MS"/>
              </a:rPr>
              <a:t>r</a:t>
            </a:r>
            <a:r>
              <a:rPr sz="2350" b="1" spc="-10" dirty="0">
                <a:solidFill>
                  <a:srgbClr val="1F2328"/>
                </a:solidFill>
                <a:latin typeface="Trebuchet MS"/>
                <a:cs typeface="Trebuchet MS"/>
              </a:rPr>
              <a:t>i</a:t>
            </a:r>
            <a:r>
              <a:rPr sz="2300" b="1" spc="-10" dirty="0">
                <a:solidFill>
                  <a:srgbClr val="1F2328"/>
                </a:solidFill>
                <a:latin typeface="Trebuchet MS"/>
                <a:cs typeface="Trebuchet MS"/>
              </a:rPr>
              <a:t>son</a:t>
            </a:r>
            <a:endParaRPr sz="2300">
              <a:latin typeface="Trebuchet MS"/>
              <a:cs typeface="Trebuchet MS"/>
            </a:endParaRPr>
          </a:p>
          <a:p>
            <a:pPr marL="290830" indent="-278130">
              <a:lnSpc>
                <a:spcPct val="100000"/>
              </a:lnSpc>
              <a:spcBef>
                <a:spcPts val="930"/>
              </a:spcBef>
              <a:buFont typeface="Microsoft Sans Serif"/>
              <a:buAutoNum type="arabicPeriod"/>
              <a:tabLst>
                <a:tab pos="290830" algn="l"/>
              </a:tabLst>
            </a:pPr>
            <a:r>
              <a:rPr sz="2300" b="1" spc="-120" dirty="0">
                <a:solidFill>
                  <a:srgbClr val="1F2328"/>
                </a:solidFill>
                <a:latin typeface="Trebuchet MS"/>
                <a:cs typeface="Trebuchet MS"/>
              </a:rPr>
              <a:t>A</a:t>
            </a:r>
            <a:r>
              <a:rPr sz="2350" b="1" spc="-120" dirty="0">
                <a:solidFill>
                  <a:srgbClr val="1F2328"/>
                </a:solidFill>
                <a:latin typeface="Trebuchet MS"/>
                <a:cs typeface="Trebuchet MS"/>
              </a:rPr>
              <a:t>ddi</a:t>
            </a:r>
            <a:r>
              <a:rPr sz="2300" b="1" spc="-120" dirty="0">
                <a:solidFill>
                  <a:srgbClr val="1F2328"/>
                </a:solidFill>
                <a:latin typeface="Trebuchet MS"/>
                <a:cs typeface="Trebuchet MS"/>
              </a:rPr>
              <a:t>t</a:t>
            </a:r>
            <a:r>
              <a:rPr sz="2350" b="1" spc="-120" dirty="0">
                <a:solidFill>
                  <a:srgbClr val="1F2328"/>
                </a:solidFill>
                <a:latin typeface="Trebuchet MS"/>
                <a:cs typeface="Trebuchet MS"/>
              </a:rPr>
              <a:t>i</a:t>
            </a:r>
            <a:r>
              <a:rPr sz="2300" b="1" spc="-120" dirty="0">
                <a:solidFill>
                  <a:srgbClr val="1F2328"/>
                </a:solidFill>
                <a:latin typeface="Trebuchet MS"/>
                <a:cs typeface="Trebuchet MS"/>
              </a:rPr>
              <a:t>on</a:t>
            </a:r>
            <a:r>
              <a:rPr sz="2350" b="1" spc="-120" dirty="0">
                <a:solidFill>
                  <a:srgbClr val="1F2328"/>
                </a:solidFill>
                <a:latin typeface="Trebuchet MS"/>
                <a:cs typeface="Trebuchet MS"/>
              </a:rPr>
              <a:t>a</a:t>
            </a:r>
            <a:r>
              <a:rPr sz="2300" b="1" spc="-120" dirty="0">
                <a:solidFill>
                  <a:srgbClr val="1F2328"/>
                </a:solidFill>
                <a:latin typeface="Trebuchet MS"/>
                <a:cs typeface="Trebuchet MS"/>
              </a:rPr>
              <a:t>l</a:t>
            </a:r>
            <a:r>
              <a:rPr sz="2300" b="1" spc="-130" dirty="0">
                <a:solidFill>
                  <a:srgbClr val="1F2328"/>
                </a:solidFill>
                <a:latin typeface="Trebuchet MS"/>
                <a:cs typeface="Trebuchet MS"/>
              </a:rPr>
              <a:t> </a:t>
            </a:r>
            <a:r>
              <a:rPr sz="2300" b="1" spc="-10" dirty="0">
                <a:solidFill>
                  <a:srgbClr val="1F2328"/>
                </a:solidFill>
                <a:latin typeface="Trebuchet MS"/>
                <a:cs typeface="Trebuchet MS"/>
              </a:rPr>
              <a:t>Appl</a:t>
            </a:r>
            <a:r>
              <a:rPr sz="2350" b="1" spc="-10" dirty="0">
                <a:solidFill>
                  <a:srgbClr val="1F2328"/>
                </a:solidFill>
                <a:latin typeface="Trebuchet MS"/>
                <a:cs typeface="Trebuchet MS"/>
              </a:rPr>
              <a:t>ica</a:t>
            </a:r>
            <a:r>
              <a:rPr sz="2300" b="1" spc="-10" dirty="0">
                <a:solidFill>
                  <a:srgbClr val="1F2328"/>
                </a:solidFill>
                <a:latin typeface="Trebuchet MS"/>
                <a:cs typeface="Trebuchet MS"/>
              </a:rPr>
              <a:t>t</a:t>
            </a:r>
            <a:r>
              <a:rPr sz="2350" b="1" spc="-10" dirty="0">
                <a:solidFill>
                  <a:srgbClr val="1F2328"/>
                </a:solidFill>
                <a:latin typeface="Trebuchet MS"/>
                <a:cs typeface="Trebuchet MS"/>
              </a:rPr>
              <a:t>i</a:t>
            </a:r>
            <a:r>
              <a:rPr sz="2300" b="1" spc="-10" dirty="0">
                <a:solidFill>
                  <a:srgbClr val="1F2328"/>
                </a:solidFill>
                <a:latin typeface="Trebuchet MS"/>
                <a:cs typeface="Trebuchet MS"/>
              </a:rPr>
              <a:t>ons</a:t>
            </a:r>
            <a:endParaRPr sz="2300">
              <a:latin typeface="Trebuchet MS"/>
              <a:cs typeface="Trebuchet MS"/>
            </a:endParaRPr>
          </a:p>
          <a:p>
            <a:pPr marL="290830" indent="-278130">
              <a:lnSpc>
                <a:spcPct val="100000"/>
              </a:lnSpc>
              <a:spcBef>
                <a:spcPts val="1005"/>
              </a:spcBef>
              <a:buFont typeface="Microsoft Sans Serif"/>
              <a:buAutoNum type="arabicPeriod"/>
              <a:tabLst>
                <a:tab pos="290830" algn="l"/>
              </a:tabLst>
            </a:pPr>
            <a:r>
              <a:rPr sz="2300" b="1" spc="-40" dirty="0">
                <a:solidFill>
                  <a:srgbClr val="1F2328"/>
                </a:solidFill>
                <a:latin typeface="Trebuchet MS"/>
                <a:cs typeface="Trebuchet MS"/>
              </a:rPr>
              <a:t>D</a:t>
            </a:r>
            <a:r>
              <a:rPr sz="2350" b="1" spc="-40" dirty="0">
                <a:solidFill>
                  <a:srgbClr val="1F2328"/>
                </a:solidFill>
                <a:latin typeface="Trebuchet MS"/>
                <a:cs typeface="Trebuchet MS"/>
              </a:rPr>
              <a:t>i</a:t>
            </a:r>
            <a:r>
              <a:rPr sz="2300" b="1" spc="-40" dirty="0">
                <a:solidFill>
                  <a:srgbClr val="1F2328"/>
                </a:solidFill>
                <a:latin typeface="Trebuchet MS"/>
                <a:cs typeface="Trebuchet MS"/>
              </a:rPr>
              <a:t>s</a:t>
            </a:r>
            <a:r>
              <a:rPr sz="2350" b="1" spc="-40" dirty="0">
                <a:solidFill>
                  <a:srgbClr val="1F2328"/>
                </a:solidFill>
                <a:latin typeface="Trebuchet MS"/>
                <a:cs typeface="Trebuchet MS"/>
              </a:rPr>
              <a:t>c</a:t>
            </a:r>
            <a:r>
              <a:rPr sz="2300" b="1" spc="-40" dirty="0">
                <a:solidFill>
                  <a:srgbClr val="1F2328"/>
                </a:solidFill>
                <a:latin typeface="Trebuchet MS"/>
                <a:cs typeface="Trebuchet MS"/>
              </a:rPr>
              <a:t>uss</a:t>
            </a:r>
            <a:r>
              <a:rPr sz="2350" b="1" spc="-40" dirty="0">
                <a:solidFill>
                  <a:srgbClr val="1F2328"/>
                </a:solidFill>
                <a:latin typeface="Trebuchet MS"/>
                <a:cs typeface="Trebuchet MS"/>
              </a:rPr>
              <a:t>i</a:t>
            </a:r>
            <a:r>
              <a:rPr sz="2300" b="1" spc="-40" dirty="0">
                <a:solidFill>
                  <a:srgbClr val="1F2328"/>
                </a:solidFill>
                <a:latin typeface="Trebuchet MS"/>
                <a:cs typeface="Trebuchet MS"/>
              </a:rPr>
              <a:t>on</a:t>
            </a:r>
            <a:r>
              <a:rPr sz="2300" b="1" spc="-175" dirty="0">
                <a:solidFill>
                  <a:srgbClr val="1F2328"/>
                </a:solidFill>
                <a:latin typeface="Trebuchet MS"/>
                <a:cs typeface="Trebuchet MS"/>
              </a:rPr>
              <a:t> </a:t>
            </a:r>
            <a:r>
              <a:rPr sz="2300" b="1" spc="-130" dirty="0">
                <a:solidFill>
                  <a:srgbClr val="1F2328"/>
                </a:solidFill>
                <a:latin typeface="Trebuchet MS"/>
                <a:cs typeface="Trebuchet MS"/>
              </a:rPr>
              <a:t>&amp;</a:t>
            </a:r>
            <a:r>
              <a:rPr sz="2300" b="1" spc="-175" dirty="0">
                <a:solidFill>
                  <a:srgbClr val="1F2328"/>
                </a:solidFill>
                <a:latin typeface="Trebuchet MS"/>
                <a:cs typeface="Trebuchet MS"/>
              </a:rPr>
              <a:t> </a:t>
            </a:r>
            <a:r>
              <a:rPr sz="2300" b="1" spc="-10" dirty="0">
                <a:solidFill>
                  <a:srgbClr val="1F2328"/>
                </a:solidFill>
                <a:latin typeface="Trebuchet MS"/>
                <a:cs typeface="Trebuchet MS"/>
              </a:rPr>
              <a:t>Con</a:t>
            </a:r>
            <a:r>
              <a:rPr sz="2350" b="1" spc="-10" dirty="0">
                <a:solidFill>
                  <a:srgbClr val="1F2328"/>
                </a:solidFill>
                <a:latin typeface="Trebuchet MS"/>
                <a:cs typeface="Trebuchet MS"/>
              </a:rPr>
              <a:t>c</a:t>
            </a:r>
            <a:r>
              <a:rPr sz="2300" b="1" spc="-10" dirty="0">
                <a:solidFill>
                  <a:srgbClr val="1F2328"/>
                </a:solidFill>
                <a:latin typeface="Trebuchet MS"/>
                <a:cs typeface="Trebuchet MS"/>
              </a:rPr>
              <a:t>lus</a:t>
            </a:r>
            <a:r>
              <a:rPr sz="2350" b="1" spc="-10" dirty="0">
                <a:solidFill>
                  <a:srgbClr val="1F2328"/>
                </a:solidFill>
                <a:latin typeface="Trebuchet MS"/>
                <a:cs typeface="Trebuchet MS"/>
              </a:rPr>
              <a:t>i</a:t>
            </a:r>
            <a:r>
              <a:rPr sz="2300" b="1" spc="-10" dirty="0">
                <a:solidFill>
                  <a:srgbClr val="1F2328"/>
                </a:solidFill>
                <a:latin typeface="Trebuchet MS"/>
                <a:cs typeface="Trebuchet MS"/>
              </a:rPr>
              <a:t>on</a:t>
            </a:r>
            <a:endParaRPr sz="2300">
              <a:latin typeface="Trebuchet MS"/>
              <a:cs typeface="Trebuchet MS"/>
            </a:endParaRPr>
          </a:p>
        </p:txBody>
      </p:sp>
      <p:sp>
        <p:nvSpPr>
          <p:cNvPr id="4" name="object 4"/>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5" name="object 5"/>
          <p:cNvPicPr/>
          <p:nvPr/>
        </p:nvPicPr>
        <p:blipFill>
          <a:blip r:embed="rId2" cstate="print"/>
          <a:stretch>
            <a:fillRect/>
          </a:stretch>
        </p:blipFill>
        <p:spPr>
          <a:xfrm>
            <a:off x="328612" y="6438899"/>
            <a:ext cx="123824" cy="171449"/>
          </a:xfrm>
          <a:prstGeom prst="rect">
            <a:avLst/>
          </a:prstGeom>
        </p:spPr>
      </p:pic>
      <p:sp>
        <p:nvSpPr>
          <p:cNvPr id="6" name="object 6"/>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71</a:t>
            </a:fld>
            <a:endParaRPr spc="-25" dirty="0"/>
          </a:p>
        </p:txBody>
      </p:sp>
      <p:sp>
        <p:nvSpPr>
          <p:cNvPr id="7" name="object 7"/>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3"/>
              </a:rPr>
              <a:t>y</a:t>
            </a:r>
            <a:r>
              <a:rPr sz="1500" spc="-55" dirty="0">
                <a:solidFill>
                  <a:srgbClr val="0969D9"/>
                </a:solidFill>
                <a:latin typeface="Trebuchet MS"/>
                <a:cs typeface="Trebuchet MS"/>
                <a:hlinkClick r:id="rId3"/>
              </a:rPr>
              <a:t>e</a:t>
            </a:r>
            <a:r>
              <a:rPr sz="1450" spc="-55" dirty="0">
                <a:solidFill>
                  <a:srgbClr val="0969D9"/>
                </a:solidFill>
                <a:latin typeface="Trebuchet MS"/>
                <a:cs typeface="Trebuchet MS"/>
                <a:hlinkClick r:id="rId3"/>
              </a:rPr>
              <a:t>p</a:t>
            </a:r>
            <a:r>
              <a:rPr sz="1500" spc="-55" dirty="0">
                <a:solidFill>
                  <a:srgbClr val="0969D9"/>
                </a:solidFill>
                <a:latin typeface="Trebuchet MS"/>
                <a:cs typeface="Trebuchet MS"/>
                <a:hlinkClick r:id="rId3"/>
              </a:rPr>
              <a:t>e</a:t>
            </a:r>
            <a:r>
              <a:rPr sz="1450" spc="-55" dirty="0">
                <a:solidFill>
                  <a:srgbClr val="0969D9"/>
                </a:solidFill>
                <a:latin typeface="Trebuchet MS"/>
                <a:cs typeface="Trebuchet MS"/>
                <a:hlinkClick r:id="rId3"/>
              </a:rPr>
              <a:t>n</a:t>
            </a:r>
            <a:r>
              <a:rPr sz="1500" spc="-55" dirty="0">
                <a:solidFill>
                  <a:srgbClr val="0969D9"/>
                </a:solidFill>
                <a:latin typeface="Trebuchet MS"/>
                <a:cs typeface="Trebuchet MS"/>
                <a:hlinkClick r:id="rId3"/>
              </a:rPr>
              <a:t>g</a:t>
            </a:r>
            <a:r>
              <a:rPr sz="1450" spc="-55" dirty="0">
                <a:solidFill>
                  <a:srgbClr val="0969D9"/>
                </a:solidFill>
                <a:latin typeface="Trebuchet MS"/>
                <a:cs typeface="Trebuchet MS"/>
                <a:hlinkClick r:id="rId3"/>
              </a:rPr>
              <a:t>z</a:t>
            </a:r>
            <a:r>
              <a:rPr sz="1500" spc="-55" dirty="0">
                <a:solidFill>
                  <a:srgbClr val="0969D9"/>
                </a:solidFill>
                <a:latin typeface="Trebuchet MS"/>
                <a:cs typeface="Trebuchet MS"/>
                <a:hlinkClick r:id="rId3"/>
              </a:rPr>
              <a:t>ha</a:t>
            </a:r>
            <a:r>
              <a:rPr sz="1450" spc="-55" dirty="0">
                <a:solidFill>
                  <a:srgbClr val="0969D9"/>
                </a:solidFill>
                <a:latin typeface="Trebuchet MS"/>
                <a:cs typeface="Trebuchet MS"/>
                <a:hlinkClick r:id="rId3"/>
              </a:rPr>
              <a:t>n</a:t>
            </a:r>
            <a:r>
              <a:rPr sz="1500" spc="-55" dirty="0">
                <a:solidFill>
                  <a:srgbClr val="0969D9"/>
                </a:solidFill>
                <a:latin typeface="Trebuchet MS"/>
                <a:cs typeface="Trebuchet MS"/>
                <a:hlinkClick r:id="rId3"/>
              </a:rPr>
              <a:t>g</a:t>
            </a:r>
            <a:r>
              <a:rPr sz="1400" spc="-55" dirty="0">
                <a:solidFill>
                  <a:srgbClr val="0969D9"/>
                </a:solidFill>
                <a:latin typeface="Tahoma"/>
                <a:cs typeface="Tahoma"/>
                <a:hlinkClick r:id="rId3"/>
              </a:rPr>
              <a:t>@</a:t>
            </a:r>
            <a:r>
              <a:rPr sz="1450" spc="-55" dirty="0">
                <a:solidFill>
                  <a:srgbClr val="0969D9"/>
                </a:solidFill>
                <a:latin typeface="Trebuchet MS"/>
                <a:cs typeface="Trebuchet MS"/>
                <a:hlinkClick r:id="rId3"/>
              </a:rPr>
              <a:t>l</a:t>
            </a:r>
            <a:r>
              <a:rPr sz="1500" spc="-55" dirty="0">
                <a:solidFill>
                  <a:srgbClr val="0969D9"/>
                </a:solidFill>
                <a:latin typeface="Trebuchet MS"/>
                <a:cs typeface="Trebuchet MS"/>
                <a:hlinkClick r:id="rId3"/>
              </a:rPr>
              <a:t>i</a:t>
            </a:r>
            <a:r>
              <a:rPr sz="1450" spc="-55" dirty="0">
                <a:solidFill>
                  <a:srgbClr val="0969D9"/>
                </a:solidFill>
                <a:latin typeface="Trebuchet MS"/>
                <a:cs typeface="Trebuchet MS"/>
                <a:hlinkClick r:id="rId3"/>
              </a:rPr>
              <a:t>n</a:t>
            </a:r>
            <a:r>
              <a:rPr sz="1500" spc="-55" dirty="0">
                <a:solidFill>
                  <a:srgbClr val="0969D9"/>
                </a:solidFill>
                <a:latin typeface="Trebuchet MS"/>
                <a:cs typeface="Trebuchet MS"/>
                <a:hlinkClick r:id="rId3"/>
              </a:rPr>
              <a:t>k</a:t>
            </a:r>
            <a:r>
              <a:rPr sz="1400" spc="-55" dirty="0">
                <a:solidFill>
                  <a:srgbClr val="0969D9"/>
                </a:solidFill>
                <a:latin typeface="Tahoma"/>
                <a:cs typeface="Tahoma"/>
                <a:hlinkClick r:id="rId3"/>
              </a:rPr>
              <a:t>.</a:t>
            </a:r>
            <a:r>
              <a:rPr sz="1500" spc="-55" dirty="0">
                <a:solidFill>
                  <a:srgbClr val="0969D9"/>
                </a:solidFill>
                <a:latin typeface="Trebuchet MS"/>
                <a:cs typeface="Trebuchet MS"/>
                <a:hlinkClick r:id="rId3"/>
              </a:rPr>
              <a:t>c</a:t>
            </a:r>
            <a:r>
              <a:rPr sz="1450" spc="-55" dirty="0">
                <a:solidFill>
                  <a:srgbClr val="0969D9"/>
                </a:solidFill>
                <a:latin typeface="Trebuchet MS"/>
                <a:cs typeface="Trebuchet MS"/>
                <a:hlinkClick r:id="rId3"/>
              </a:rPr>
              <a:t>u</a:t>
            </a:r>
            <a:r>
              <a:rPr sz="1500" spc="-55" dirty="0">
                <a:solidFill>
                  <a:srgbClr val="0969D9"/>
                </a:solidFill>
                <a:latin typeface="Trebuchet MS"/>
                <a:cs typeface="Trebuchet MS"/>
                <a:hlinkClick r:id="rId3"/>
              </a:rPr>
              <a:t>hk</a:t>
            </a:r>
            <a:r>
              <a:rPr sz="1400" spc="-55" dirty="0">
                <a:solidFill>
                  <a:srgbClr val="0969D9"/>
                </a:solidFill>
                <a:latin typeface="Tahoma"/>
                <a:cs typeface="Tahoma"/>
                <a:hlinkClick r:id="rId3"/>
              </a:rPr>
              <a:t>.</a:t>
            </a:r>
            <a:r>
              <a:rPr sz="1500" spc="-55" dirty="0">
                <a:solidFill>
                  <a:srgbClr val="0969D9"/>
                </a:solidFill>
                <a:latin typeface="Trebuchet MS"/>
                <a:cs typeface="Trebuchet MS"/>
                <a:hlinkClick r:id="rId3"/>
              </a:rPr>
              <a:t>ed</a:t>
            </a:r>
            <a:r>
              <a:rPr sz="1450" spc="-55" dirty="0">
                <a:solidFill>
                  <a:srgbClr val="0969D9"/>
                </a:solidFill>
                <a:latin typeface="Trebuchet MS"/>
                <a:cs typeface="Trebuchet MS"/>
                <a:hlinkClick r:id="rId3"/>
              </a:rPr>
              <a:t>u</a:t>
            </a:r>
            <a:r>
              <a:rPr sz="1400" spc="-55" dirty="0">
                <a:solidFill>
                  <a:srgbClr val="0969D9"/>
                </a:solidFill>
                <a:latin typeface="Tahoma"/>
                <a:cs typeface="Tahoma"/>
                <a:hlinkClick r:id="rId3"/>
              </a:rPr>
              <a:t>.</a:t>
            </a:r>
            <a:r>
              <a:rPr sz="1500" spc="-55" dirty="0">
                <a:solidFill>
                  <a:srgbClr val="0969D9"/>
                </a:solidFill>
                <a:latin typeface="Trebuchet MS"/>
                <a:cs typeface="Trebuchet MS"/>
                <a:hlinkClick r:id="rId3"/>
              </a:rPr>
              <a:t>c</a:t>
            </a:r>
            <a:r>
              <a:rPr sz="1450" spc="-55" dirty="0">
                <a:solidFill>
                  <a:srgbClr val="0969D9"/>
                </a:solidFill>
                <a:latin typeface="Trebuchet MS"/>
                <a:cs typeface="Trebuchet MS"/>
                <a:hlinkClick r:id="rId3"/>
              </a:rPr>
              <a:t>n</a:t>
            </a:r>
            <a:endParaRPr sz="1450">
              <a:latin typeface="Trebuchet MS"/>
              <a:cs typeface="Trebuchet M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738" y="1817982"/>
            <a:ext cx="7144384" cy="663575"/>
          </a:xfrm>
          <a:prstGeom prst="rect">
            <a:avLst/>
          </a:prstGeom>
        </p:spPr>
        <p:txBody>
          <a:bodyPr vert="horz" wrap="square" lIns="0" tIns="17145" rIns="0" bIns="0" rtlCol="0">
            <a:spAutoFit/>
          </a:bodyPr>
          <a:lstStyle/>
          <a:p>
            <a:pPr marL="12700">
              <a:lnSpc>
                <a:spcPct val="100000"/>
              </a:lnSpc>
              <a:spcBef>
                <a:spcPts val="135"/>
              </a:spcBef>
            </a:pPr>
            <a:r>
              <a:rPr sz="3700" spc="-225" dirty="0"/>
              <a:t>P</a:t>
            </a:r>
            <a:r>
              <a:rPr sz="3750" spc="-225" dirty="0"/>
              <a:t>a</a:t>
            </a:r>
            <a:r>
              <a:rPr spc="-225" dirty="0"/>
              <a:t>rt</a:t>
            </a:r>
            <a:r>
              <a:rPr spc="-320" dirty="0"/>
              <a:t> </a:t>
            </a:r>
            <a:r>
              <a:rPr sz="3700" spc="-254" dirty="0"/>
              <a:t>1</a:t>
            </a:r>
            <a:r>
              <a:rPr sz="4150" b="0" spc="-254" dirty="0">
                <a:latin typeface="Segoe UI Semibold"/>
                <a:cs typeface="Segoe UI Semibold"/>
              </a:rPr>
              <a:t>:</a:t>
            </a:r>
            <a:r>
              <a:rPr sz="3700" spc="-254" dirty="0"/>
              <a:t>A</a:t>
            </a:r>
            <a:r>
              <a:rPr sz="3700" spc="-330" dirty="0"/>
              <a:t> </a:t>
            </a:r>
            <a:r>
              <a:rPr sz="3700" spc="-150" dirty="0"/>
              <a:t>S</a:t>
            </a:r>
            <a:r>
              <a:rPr sz="3750" spc="-150" dirty="0"/>
              <a:t>i</a:t>
            </a:r>
            <a:r>
              <a:rPr spc="-150" dirty="0"/>
              <a:t>mpl</a:t>
            </a:r>
            <a:r>
              <a:rPr sz="3750" spc="-150" dirty="0"/>
              <a:t>e</a:t>
            </a:r>
            <a:r>
              <a:rPr sz="3750" spc="-345" dirty="0"/>
              <a:t> </a:t>
            </a:r>
            <a:r>
              <a:rPr sz="3700" spc="-200" dirty="0"/>
              <a:t>E</a:t>
            </a:r>
            <a:r>
              <a:rPr spc="-200" dirty="0"/>
              <a:t>x</a:t>
            </a:r>
            <a:r>
              <a:rPr sz="3750" spc="-200" dirty="0"/>
              <a:t>a</a:t>
            </a:r>
            <a:r>
              <a:rPr spc="-200" dirty="0"/>
              <a:t>mpl</a:t>
            </a:r>
            <a:r>
              <a:rPr sz="3750" spc="-200" dirty="0"/>
              <a:t>e</a:t>
            </a:r>
            <a:r>
              <a:rPr sz="3750" spc="-345" dirty="0"/>
              <a:t> </a:t>
            </a:r>
            <a:r>
              <a:rPr sz="3700" spc="-130" dirty="0"/>
              <a:t>A</a:t>
            </a:r>
            <a:r>
              <a:rPr spc="-130" dirty="0"/>
              <a:t>ppl</a:t>
            </a:r>
            <a:r>
              <a:rPr sz="3750" spc="-130" dirty="0"/>
              <a:t>ica</a:t>
            </a:r>
            <a:r>
              <a:rPr spc="-130" dirty="0"/>
              <a:t>t</a:t>
            </a:r>
            <a:r>
              <a:rPr sz="3750" spc="-130" dirty="0"/>
              <a:t>i</a:t>
            </a:r>
            <a:r>
              <a:rPr spc="-130" dirty="0"/>
              <a:t>on</a:t>
            </a:r>
            <a:endParaRPr sz="3750">
              <a:latin typeface="Segoe UI Semibold"/>
              <a:cs typeface="Segoe UI Semibold"/>
            </a:endParaRPr>
          </a:p>
        </p:txBody>
      </p:sp>
      <p:pic>
        <p:nvPicPr>
          <p:cNvPr id="3" name="object 3"/>
          <p:cNvPicPr/>
          <p:nvPr/>
        </p:nvPicPr>
        <p:blipFill>
          <a:blip r:embed="rId2" cstate="print"/>
          <a:stretch>
            <a:fillRect/>
          </a:stretch>
        </p:blipFill>
        <p:spPr>
          <a:xfrm>
            <a:off x="1066799" y="3733799"/>
            <a:ext cx="85725" cy="85724"/>
          </a:xfrm>
          <a:prstGeom prst="rect">
            <a:avLst/>
          </a:prstGeom>
        </p:spPr>
      </p:pic>
      <p:pic>
        <p:nvPicPr>
          <p:cNvPr id="4" name="object 4"/>
          <p:cNvPicPr/>
          <p:nvPr/>
        </p:nvPicPr>
        <p:blipFill>
          <a:blip r:embed="rId2" cstate="print"/>
          <a:stretch>
            <a:fillRect/>
          </a:stretch>
        </p:blipFill>
        <p:spPr>
          <a:xfrm>
            <a:off x="1066799" y="4210049"/>
            <a:ext cx="85725" cy="85724"/>
          </a:xfrm>
          <a:prstGeom prst="rect">
            <a:avLst/>
          </a:prstGeom>
        </p:spPr>
      </p:pic>
      <p:pic>
        <p:nvPicPr>
          <p:cNvPr id="5" name="object 5"/>
          <p:cNvPicPr/>
          <p:nvPr/>
        </p:nvPicPr>
        <p:blipFill>
          <a:blip r:embed="rId2" cstate="print"/>
          <a:stretch>
            <a:fillRect/>
          </a:stretch>
        </p:blipFill>
        <p:spPr>
          <a:xfrm>
            <a:off x="1066799" y="4695824"/>
            <a:ext cx="85725" cy="85724"/>
          </a:xfrm>
          <a:prstGeom prst="rect">
            <a:avLst/>
          </a:prstGeom>
        </p:spPr>
      </p:pic>
      <p:sp>
        <p:nvSpPr>
          <p:cNvPr id="6" name="object 6"/>
          <p:cNvSpPr txBox="1">
            <a:spLocks noGrp="1"/>
          </p:cNvSpPr>
          <p:nvPr>
            <p:ph type="body" idx="1"/>
          </p:nvPr>
        </p:nvSpPr>
        <p:spPr>
          <a:prstGeom prst="rect">
            <a:avLst/>
          </a:prstGeom>
        </p:spPr>
        <p:txBody>
          <a:bodyPr vert="horz" wrap="square" lIns="0" tIns="307620" rIns="0" bIns="0" rtlCol="0">
            <a:spAutoFit/>
          </a:bodyPr>
          <a:lstStyle/>
          <a:p>
            <a:pPr marL="34925">
              <a:lnSpc>
                <a:spcPct val="100000"/>
              </a:lnSpc>
              <a:spcBef>
                <a:spcPts val="114"/>
              </a:spcBef>
            </a:pPr>
            <a:r>
              <a:rPr spc="-135" dirty="0"/>
              <a:t>Bu</a:t>
            </a:r>
            <a:r>
              <a:rPr sz="3050" spc="-135" dirty="0"/>
              <a:t>i</a:t>
            </a:r>
            <a:r>
              <a:rPr spc="-135" dirty="0"/>
              <a:t>l</a:t>
            </a:r>
            <a:r>
              <a:rPr sz="3050" spc="-135" dirty="0"/>
              <a:t>di</a:t>
            </a:r>
            <a:r>
              <a:rPr spc="-135" dirty="0"/>
              <a:t>n</a:t>
            </a:r>
            <a:r>
              <a:rPr sz="3050" spc="-135" dirty="0"/>
              <a:t>g</a:t>
            </a:r>
            <a:r>
              <a:rPr sz="3050" spc="-260" dirty="0"/>
              <a:t> </a:t>
            </a:r>
            <a:r>
              <a:rPr sz="3050" spc="-130" dirty="0"/>
              <a:t>a</a:t>
            </a:r>
            <a:r>
              <a:rPr sz="3050" spc="-260" dirty="0"/>
              <a:t> </a:t>
            </a:r>
            <a:r>
              <a:rPr spc="-140" dirty="0"/>
              <a:t>P</a:t>
            </a:r>
            <a:r>
              <a:rPr sz="3050" spc="-140" dirty="0"/>
              <a:t>e</a:t>
            </a:r>
            <a:r>
              <a:rPr spc="-140" dirty="0"/>
              <a:t>rson</a:t>
            </a:r>
            <a:r>
              <a:rPr sz="3050" spc="-140" dirty="0"/>
              <a:t>a</a:t>
            </a:r>
            <a:r>
              <a:rPr spc="-140" dirty="0"/>
              <a:t>l</a:t>
            </a:r>
            <a:r>
              <a:rPr spc="-245" dirty="0"/>
              <a:t> </a:t>
            </a:r>
            <a:r>
              <a:rPr spc="-135" dirty="0"/>
              <a:t>Knowl</a:t>
            </a:r>
            <a:r>
              <a:rPr sz="3050" spc="-135" dirty="0"/>
              <a:t>edge</a:t>
            </a:r>
            <a:r>
              <a:rPr sz="3050" spc="-260" dirty="0"/>
              <a:t> </a:t>
            </a:r>
            <a:r>
              <a:rPr spc="-55" dirty="0"/>
              <a:t>B</a:t>
            </a:r>
            <a:r>
              <a:rPr sz="3050" spc="-55" dirty="0"/>
              <a:t>a</a:t>
            </a:r>
            <a:r>
              <a:rPr spc="-55" dirty="0"/>
              <a:t>s</a:t>
            </a:r>
            <a:r>
              <a:rPr sz="3050" spc="-55" dirty="0"/>
              <a:t>e</a:t>
            </a:r>
            <a:r>
              <a:rPr sz="3050" spc="-254" dirty="0"/>
              <a:t> </a:t>
            </a:r>
            <a:r>
              <a:rPr spc="-225" dirty="0"/>
              <a:t>w</a:t>
            </a:r>
            <a:r>
              <a:rPr sz="3050" spc="-225" dirty="0"/>
              <a:t>i</a:t>
            </a:r>
            <a:r>
              <a:rPr spc="-225" dirty="0"/>
              <a:t>t</a:t>
            </a:r>
            <a:r>
              <a:rPr sz="3050" spc="-225" dirty="0"/>
              <a:t>h</a:t>
            </a:r>
            <a:r>
              <a:rPr sz="3050" spc="-260" dirty="0"/>
              <a:t> </a:t>
            </a:r>
            <a:r>
              <a:rPr spc="-150" dirty="0"/>
              <a:t>Gr</a:t>
            </a:r>
            <a:r>
              <a:rPr sz="3050" spc="-150" dirty="0"/>
              <a:t>a</a:t>
            </a:r>
            <a:r>
              <a:rPr spc="-150" dirty="0"/>
              <a:t>p</a:t>
            </a:r>
            <a:r>
              <a:rPr sz="3050" spc="-150" dirty="0"/>
              <a:t>h</a:t>
            </a:r>
            <a:r>
              <a:rPr sz="3050" spc="-260" dirty="0"/>
              <a:t> </a:t>
            </a:r>
            <a:r>
              <a:rPr spc="-25" dirty="0"/>
              <a:t>RAG</a:t>
            </a:r>
            <a:endParaRPr sz="3050"/>
          </a:p>
          <a:p>
            <a:pPr marL="587375" marR="692150">
              <a:lnSpc>
                <a:spcPct val="133000"/>
              </a:lnSpc>
              <a:spcBef>
                <a:spcPts val="1360"/>
              </a:spcBef>
            </a:pPr>
            <a:r>
              <a:rPr sz="2300" spc="-155" dirty="0"/>
              <a:t>I</a:t>
            </a:r>
            <a:r>
              <a:rPr sz="2350" spc="-155" dirty="0"/>
              <a:t>dea</a:t>
            </a:r>
            <a:r>
              <a:rPr sz="2300" spc="-155" dirty="0"/>
              <a:t>:</a:t>
            </a:r>
            <a:r>
              <a:rPr sz="2300" spc="-160" dirty="0"/>
              <a:t> </a:t>
            </a:r>
            <a:r>
              <a:rPr sz="2300" b="0" spc="-20" dirty="0">
                <a:latin typeface="Trebuchet MS"/>
                <a:cs typeface="Trebuchet MS"/>
              </a:rPr>
              <a:t>Use</a:t>
            </a:r>
            <a:r>
              <a:rPr sz="2300" b="0" spc="-160" dirty="0">
                <a:latin typeface="Trebuchet MS"/>
                <a:cs typeface="Trebuchet MS"/>
              </a:rPr>
              <a:t> </a:t>
            </a:r>
            <a:r>
              <a:rPr sz="2300" b="0" spc="-100" dirty="0">
                <a:latin typeface="Trebuchet MS"/>
                <a:cs typeface="Trebuchet MS"/>
              </a:rPr>
              <a:t>Graph</a:t>
            </a:r>
            <a:r>
              <a:rPr sz="2300" b="0" spc="-160" dirty="0">
                <a:latin typeface="Trebuchet MS"/>
                <a:cs typeface="Trebuchet MS"/>
              </a:rPr>
              <a:t> </a:t>
            </a:r>
            <a:r>
              <a:rPr sz="2300" b="0" spc="-10" dirty="0">
                <a:latin typeface="Trebuchet MS"/>
                <a:cs typeface="Trebuchet MS"/>
              </a:rPr>
              <a:t>RAG</a:t>
            </a:r>
            <a:r>
              <a:rPr sz="2300" b="0" spc="-155" dirty="0">
                <a:latin typeface="Trebuchet MS"/>
                <a:cs typeface="Trebuchet MS"/>
              </a:rPr>
              <a:t> </a:t>
            </a:r>
            <a:r>
              <a:rPr sz="2300" b="0" spc="-180" dirty="0">
                <a:latin typeface="Trebuchet MS"/>
                <a:cs typeface="Trebuchet MS"/>
              </a:rPr>
              <a:t>to</a:t>
            </a:r>
            <a:r>
              <a:rPr sz="2300" b="0" spc="-160" dirty="0">
                <a:latin typeface="Trebuchet MS"/>
                <a:cs typeface="Trebuchet MS"/>
              </a:rPr>
              <a:t> </a:t>
            </a:r>
            <a:r>
              <a:rPr sz="2300" b="0" spc="-120" dirty="0">
                <a:latin typeface="Trebuchet MS"/>
                <a:cs typeface="Trebuchet MS"/>
              </a:rPr>
              <a:t>organize</a:t>
            </a:r>
            <a:r>
              <a:rPr sz="2300" b="0" spc="-160" dirty="0">
                <a:latin typeface="Trebuchet MS"/>
                <a:cs typeface="Trebuchet MS"/>
              </a:rPr>
              <a:t> </a:t>
            </a:r>
            <a:r>
              <a:rPr sz="2300" b="0" spc="-125" dirty="0">
                <a:latin typeface="Trebuchet MS"/>
                <a:cs typeface="Trebuchet MS"/>
              </a:rPr>
              <a:t>your</a:t>
            </a:r>
            <a:r>
              <a:rPr sz="2300" b="0" spc="-160" dirty="0">
                <a:latin typeface="Trebuchet MS"/>
                <a:cs typeface="Trebuchet MS"/>
              </a:rPr>
              <a:t> </a:t>
            </a:r>
            <a:r>
              <a:rPr sz="2300" b="0" spc="-114" dirty="0">
                <a:latin typeface="Trebuchet MS"/>
                <a:cs typeface="Trebuchet MS"/>
              </a:rPr>
              <a:t>own</a:t>
            </a:r>
            <a:r>
              <a:rPr sz="2300" b="0" spc="-155" dirty="0">
                <a:latin typeface="Trebuchet MS"/>
                <a:cs typeface="Trebuchet MS"/>
              </a:rPr>
              <a:t> </a:t>
            </a:r>
            <a:r>
              <a:rPr sz="2300" b="0" spc="-100" dirty="0">
                <a:latin typeface="Trebuchet MS"/>
                <a:cs typeface="Trebuchet MS"/>
              </a:rPr>
              <a:t>notes</a:t>
            </a:r>
            <a:r>
              <a:rPr sz="2300" b="0" spc="-160" dirty="0">
                <a:latin typeface="Trebuchet MS"/>
                <a:cs typeface="Trebuchet MS"/>
              </a:rPr>
              <a:t> </a:t>
            </a:r>
            <a:r>
              <a:rPr sz="2300" b="0" spc="-100" dirty="0">
                <a:latin typeface="Trebuchet MS"/>
                <a:cs typeface="Trebuchet MS"/>
              </a:rPr>
              <a:t>and</a:t>
            </a:r>
            <a:r>
              <a:rPr sz="2300" b="0" spc="-160" dirty="0">
                <a:latin typeface="Trebuchet MS"/>
                <a:cs typeface="Trebuchet MS"/>
              </a:rPr>
              <a:t> </a:t>
            </a:r>
            <a:r>
              <a:rPr sz="2300" b="0" spc="-55" dirty="0">
                <a:latin typeface="Trebuchet MS"/>
                <a:cs typeface="Trebuchet MS"/>
              </a:rPr>
              <a:t>documents</a:t>
            </a:r>
            <a:r>
              <a:rPr sz="2300" b="0" spc="-55" dirty="0">
                <a:latin typeface="Microsoft Sans Serif"/>
                <a:cs typeface="Microsoft Sans Serif"/>
              </a:rPr>
              <a:t>. </a:t>
            </a:r>
            <a:r>
              <a:rPr sz="2300" spc="-125" dirty="0"/>
              <a:t>Go</a:t>
            </a:r>
            <a:r>
              <a:rPr sz="2350" spc="-125" dirty="0"/>
              <a:t>a</a:t>
            </a:r>
            <a:r>
              <a:rPr sz="2300" spc="-125" dirty="0"/>
              <a:t>l:</a:t>
            </a:r>
            <a:r>
              <a:rPr sz="2300" spc="-150" dirty="0"/>
              <a:t> </a:t>
            </a:r>
            <a:r>
              <a:rPr sz="2300" b="0" spc="-95" dirty="0">
                <a:latin typeface="Trebuchet MS"/>
                <a:cs typeface="Trebuchet MS"/>
              </a:rPr>
              <a:t>Quickly</a:t>
            </a:r>
            <a:r>
              <a:rPr sz="2300" b="0" spc="-150" dirty="0">
                <a:latin typeface="Trebuchet MS"/>
                <a:cs typeface="Trebuchet MS"/>
              </a:rPr>
              <a:t> </a:t>
            </a:r>
            <a:r>
              <a:rPr sz="2300" b="0" spc="-185" dirty="0">
                <a:latin typeface="Trebuchet MS"/>
                <a:cs typeface="Trebuchet MS"/>
              </a:rPr>
              <a:t>retrieve</a:t>
            </a:r>
            <a:r>
              <a:rPr sz="2300" b="0" spc="-150" dirty="0">
                <a:latin typeface="Trebuchet MS"/>
                <a:cs typeface="Trebuchet MS"/>
              </a:rPr>
              <a:t> </a:t>
            </a:r>
            <a:r>
              <a:rPr sz="2300" b="0" spc="-100" dirty="0">
                <a:latin typeface="Trebuchet MS"/>
                <a:cs typeface="Trebuchet MS"/>
              </a:rPr>
              <a:t>and</a:t>
            </a:r>
            <a:r>
              <a:rPr sz="2300" b="0" spc="-150" dirty="0">
                <a:latin typeface="Trebuchet MS"/>
                <a:cs typeface="Trebuchet MS"/>
              </a:rPr>
              <a:t> </a:t>
            </a:r>
            <a:r>
              <a:rPr sz="2300" b="0" spc="-120" dirty="0">
                <a:latin typeface="Trebuchet MS"/>
                <a:cs typeface="Trebuchet MS"/>
              </a:rPr>
              <a:t>summarize</a:t>
            </a:r>
            <a:r>
              <a:rPr sz="2300" b="0" spc="-145" dirty="0">
                <a:latin typeface="Trebuchet MS"/>
                <a:cs typeface="Trebuchet MS"/>
              </a:rPr>
              <a:t> </a:t>
            </a:r>
            <a:r>
              <a:rPr sz="2300" b="0" spc="-125" dirty="0">
                <a:latin typeface="Trebuchet MS"/>
                <a:cs typeface="Trebuchet MS"/>
              </a:rPr>
              <a:t>your</a:t>
            </a:r>
            <a:r>
              <a:rPr sz="2300" b="0" spc="-150" dirty="0">
                <a:latin typeface="Trebuchet MS"/>
                <a:cs typeface="Trebuchet MS"/>
              </a:rPr>
              <a:t> </a:t>
            </a:r>
            <a:r>
              <a:rPr sz="2300" b="0" spc="-105" dirty="0">
                <a:latin typeface="Trebuchet MS"/>
                <a:cs typeface="Trebuchet MS"/>
              </a:rPr>
              <a:t>personal</a:t>
            </a:r>
            <a:r>
              <a:rPr sz="2300" b="0" spc="-150" dirty="0">
                <a:latin typeface="Trebuchet MS"/>
                <a:cs typeface="Trebuchet MS"/>
              </a:rPr>
              <a:t> </a:t>
            </a:r>
            <a:r>
              <a:rPr sz="2300" b="0" spc="-10" dirty="0">
                <a:latin typeface="Trebuchet MS"/>
                <a:cs typeface="Trebuchet MS"/>
              </a:rPr>
              <a:t>data</a:t>
            </a:r>
            <a:r>
              <a:rPr sz="2300" b="0" spc="-10" dirty="0">
                <a:latin typeface="Microsoft Sans Serif"/>
                <a:cs typeface="Microsoft Sans Serif"/>
              </a:rPr>
              <a:t>.</a:t>
            </a:r>
            <a:endParaRPr sz="2300">
              <a:latin typeface="Microsoft Sans Serif"/>
              <a:cs typeface="Microsoft Sans Serif"/>
            </a:endParaRPr>
          </a:p>
          <a:p>
            <a:pPr marL="587375">
              <a:lnSpc>
                <a:spcPct val="100000"/>
              </a:lnSpc>
              <a:spcBef>
                <a:spcPts val="1005"/>
              </a:spcBef>
            </a:pPr>
            <a:r>
              <a:rPr sz="2300" spc="-125" dirty="0"/>
              <a:t>Appl</a:t>
            </a:r>
            <a:r>
              <a:rPr sz="2350" spc="-125" dirty="0"/>
              <a:t>ica</a:t>
            </a:r>
            <a:r>
              <a:rPr sz="2300" spc="-125" dirty="0"/>
              <a:t>t</a:t>
            </a:r>
            <a:r>
              <a:rPr sz="2350" spc="-125" dirty="0"/>
              <a:t>i</a:t>
            </a:r>
            <a:r>
              <a:rPr sz="2300" spc="-125" dirty="0"/>
              <a:t>on:</a:t>
            </a:r>
            <a:r>
              <a:rPr sz="2300" spc="-145" dirty="0"/>
              <a:t> </a:t>
            </a:r>
            <a:r>
              <a:rPr sz="2300" b="0" spc="-185" dirty="0">
                <a:latin typeface="Trebuchet MS"/>
                <a:cs typeface="Trebuchet MS"/>
              </a:rPr>
              <a:t>Turn</a:t>
            </a:r>
            <a:r>
              <a:rPr sz="2300" b="0" spc="-145" dirty="0">
                <a:latin typeface="Trebuchet MS"/>
                <a:cs typeface="Trebuchet MS"/>
              </a:rPr>
              <a:t> </a:t>
            </a:r>
            <a:r>
              <a:rPr sz="2300" b="0" spc="-130" dirty="0">
                <a:latin typeface="Trebuchet MS"/>
                <a:cs typeface="Trebuchet MS"/>
              </a:rPr>
              <a:t>scattered</a:t>
            </a:r>
            <a:r>
              <a:rPr sz="2300" b="0" spc="-140" dirty="0">
                <a:latin typeface="Trebuchet MS"/>
                <a:cs typeface="Trebuchet MS"/>
              </a:rPr>
              <a:t> </a:t>
            </a:r>
            <a:r>
              <a:rPr sz="2300" b="0" spc="-100" dirty="0">
                <a:latin typeface="Trebuchet MS"/>
                <a:cs typeface="Trebuchet MS"/>
              </a:rPr>
              <a:t>notes</a:t>
            </a:r>
            <a:r>
              <a:rPr sz="2300" b="0" spc="-145" dirty="0">
                <a:latin typeface="Trebuchet MS"/>
                <a:cs typeface="Trebuchet MS"/>
              </a:rPr>
              <a:t> </a:t>
            </a:r>
            <a:r>
              <a:rPr sz="2300" b="0" spc="-160" dirty="0">
                <a:latin typeface="Trebuchet MS"/>
                <a:cs typeface="Trebuchet MS"/>
              </a:rPr>
              <a:t>into</a:t>
            </a:r>
            <a:r>
              <a:rPr sz="2300" b="0" spc="-140" dirty="0">
                <a:latin typeface="Trebuchet MS"/>
                <a:cs typeface="Trebuchet MS"/>
              </a:rPr>
              <a:t> </a:t>
            </a:r>
            <a:r>
              <a:rPr sz="2300" b="0" spc="-130" dirty="0">
                <a:latin typeface="Trebuchet MS"/>
                <a:cs typeface="Trebuchet MS"/>
              </a:rPr>
              <a:t>a</a:t>
            </a:r>
            <a:r>
              <a:rPr sz="2300" b="0" spc="-145" dirty="0">
                <a:latin typeface="Trebuchet MS"/>
                <a:cs typeface="Trebuchet MS"/>
              </a:rPr>
              <a:t> </a:t>
            </a:r>
            <a:r>
              <a:rPr sz="2300" b="0" spc="-90" dirty="0">
                <a:latin typeface="Trebuchet MS"/>
                <a:cs typeface="Trebuchet MS"/>
              </a:rPr>
              <a:t>cohesive</a:t>
            </a:r>
            <a:r>
              <a:rPr sz="2300" b="0" spc="-90" dirty="0">
                <a:latin typeface="Microsoft Sans Serif"/>
                <a:cs typeface="Microsoft Sans Serif"/>
              </a:rPr>
              <a:t>,</a:t>
            </a:r>
            <a:r>
              <a:rPr sz="2300" b="0" spc="-175" dirty="0">
                <a:latin typeface="Microsoft Sans Serif"/>
                <a:cs typeface="Microsoft Sans Serif"/>
              </a:rPr>
              <a:t> </a:t>
            </a:r>
            <a:r>
              <a:rPr sz="2300" b="0" spc="-105" dirty="0">
                <a:latin typeface="Trebuchet MS"/>
                <a:cs typeface="Trebuchet MS"/>
              </a:rPr>
              <a:t>searchable</a:t>
            </a:r>
            <a:r>
              <a:rPr sz="2300" b="0" spc="-145" dirty="0">
                <a:latin typeface="Trebuchet MS"/>
                <a:cs typeface="Trebuchet MS"/>
              </a:rPr>
              <a:t> </a:t>
            </a:r>
            <a:r>
              <a:rPr sz="2300" b="0" spc="-45" dirty="0">
                <a:latin typeface="Trebuchet MS"/>
                <a:cs typeface="Trebuchet MS"/>
              </a:rPr>
              <a:t>summary</a:t>
            </a:r>
            <a:r>
              <a:rPr sz="2300" b="0" spc="-45" dirty="0">
                <a:latin typeface="Microsoft Sans Serif"/>
                <a:cs typeface="Microsoft Sans Serif"/>
              </a:rPr>
              <a:t>.</a:t>
            </a:r>
            <a:endParaRPr sz="2300">
              <a:latin typeface="Microsoft Sans Serif"/>
              <a:cs typeface="Microsoft Sans Serif"/>
            </a:endParaRPr>
          </a:p>
        </p:txBody>
      </p:sp>
      <p:sp>
        <p:nvSpPr>
          <p:cNvPr id="7" name="object 7"/>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8" name="object 8"/>
          <p:cNvPicPr/>
          <p:nvPr/>
        </p:nvPicPr>
        <p:blipFill>
          <a:blip r:embed="rId3" cstate="print"/>
          <a:stretch>
            <a:fillRect/>
          </a:stretch>
        </p:blipFill>
        <p:spPr>
          <a:xfrm>
            <a:off x="328612" y="6438899"/>
            <a:ext cx="123824" cy="171449"/>
          </a:xfrm>
          <a:prstGeom prst="rect">
            <a:avLst/>
          </a:prstGeom>
        </p:spPr>
      </p:pic>
      <p:sp>
        <p:nvSpPr>
          <p:cNvPr id="9" name="object 9"/>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72</a:t>
            </a:fld>
            <a:endParaRPr spc="-25" dirty="0"/>
          </a:p>
        </p:txBody>
      </p:sp>
      <p:sp>
        <p:nvSpPr>
          <p:cNvPr id="10" name="object 10"/>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4"/>
              </a:rPr>
              <a:t>y</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p</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50" spc="-55" dirty="0">
                <a:solidFill>
                  <a:srgbClr val="0969D9"/>
                </a:solidFill>
                <a:latin typeface="Trebuchet MS"/>
                <a:cs typeface="Trebuchet MS"/>
                <a:hlinkClick r:id="rId4"/>
              </a:rPr>
              <a:t>z</a:t>
            </a:r>
            <a:r>
              <a:rPr sz="1500" spc="-55" dirty="0">
                <a:solidFill>
                  <a:srgbClr val="0969D9"/>
                </a:solidFill>
                <a:latin typeface="Trebuchet MS"/>
                <a:cs typeface="Trebuchet MS"/>
                <a:hlinkClick r:id="rId4"/>
              </a:rPr>
              <a:t>ha</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00" spc="-55" dirty="0">
                <a:solidFill>
                  <a:srgbClr val="0969D9"/>
                </a:solidFill>
                <a:latin typeface="Tahoma"/>
                <a:cs typeface="Tahoma"/>
                <a:hlinkClick r:id="rId4"/>
              </a:rPr>
              <a:t>@</a:t>
            </a:r>
            <a:r>
              <a:rPr sz="1450" spc="-55" dirty="0">
                <a:solidFill>
                  <a:srgbClr val="0969D9"/>
                </a:solidFill>
                <a:latin typeface="Trebuchet MS"/>
                <a:cs typeface="Trebuchet MS"/>
                <a:hlinkClick r:id="rId4"/>
              </a:rPr>
              <a:t>l</a:t>
            </a:r>
            <a:r>
              <a:rPr sz="1500" spc="-55" dirty="0">
                <a:solidFill>
                  <a:srgbClr val="0969D9"/>
                </a:solidFill>
                <a:latin typeface="Trebuchet MS"/>
                <a:cs typeface="Trebuchet MS"/>
                <a:hlinkClick r:id="rId4"/>
              </a:rPr>
              <a:t>i</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u</a:t>
            </a:r>
            <a:r>
              <a:rPr sz="1500" spc="-55" dirty="0">
                <a:solidFill>
                  <a:srgbClr val="0969D9"/>
                </a:solidFill>
                <a:latin typeface="Trebuchet MS"/>
                <a:cs typeface="Trebuchet MS"/>
                <a:hlinkClick r:id="rId4"/>
              </a:rPr>
              <a:t>hk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ed</a:t>
            </a:r>
            <a:r>
              <a:rPr sz="1450" spc="-55" dirty="0">
                <a:solidFill>
                  <a:srgbClr val="0969D9"/>
                </a:solidFill>
                <a:latin typeface="Trebuchet MS"/>
                <a:cs typeface="Trebuchet MS"/>
                <a:hlinkClick r:id="rId4"/>
              </a:rPr>
              <a:t>u</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n</a:t>
            </a:r>
            <a:endParaRPr sz="1450">
              <a:latin typeface="Trebuchet MS"/>
              <a:cs typeface="Trebuchet M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738" y="707929"/>
            <a:ext cx="6948170" cy="601345"/>
          </a:xfrm>
          <a:prstGeom prst="rect">
            <a:avLst/>
          </a:prstGeom>
        </p:spPr>
        <p:txBody>
          <a:bodyPr vert="horz" wrap="square" lIns="0" tIns="15875" rIns="0" bIns="0" rtlCol="0">
            <a:spAutoFit/>
          </a:bodyPr>
          <a:lstStyle/>
          <a:p>
            <a:pPr marL="12700">
              <a:lnSpc>
                <a:spcPct val="100000"/>
              </a:lnSpc>
              <a:spcBef>
                <a:spcPts val="125"/>
              </a:spcBef>
            </a:pPr>
            <a:r>
              <a:rPr sz="3700" spc="-165" dirty="0"/>
              <a:t>P</a:t>
            </a:r>
            <a:r>
              <a:rPr sz="3750" spc="-165" dirty="0"/>
              <a:t>e</a:t>
            </a:r>
            <a:r>
              <a:rPr spc="-165" dirty="0"/>
              <a:t>rson</a:t>
            </a:r>
            <a:r>
              <a:rPr sz="3750" spc="-165" dirty="0"/>
              <a:t>a</a:t>
            </a:r>
            <a:r>
              <a:rPr spc="-165" dirty="0"/>
              <a:t>l</a:t>
            </a:r>
            <a:r>
              <a:rPr spc="-300" dirty="0"/>
              <a:t> </a:t>
            </a:r>
            <a:r>
              <a:rPr sz="3700" spc="-150" dirty="0"/>
              <a:t>K</a:t>
            </a:r>
            <a:r>
              <a:rPr spc="-150" dirty="0"/>
              <a:t>nowl</a:t>
            </a:r>
            <a:r>
              <a:rPr sz="3750" spc="-150" dirty="0"/>
              <a:t>edge</a:t>
            </a:r>
            <a:r>
              <a:rPr sz="3750" spc="-330" dirty="0"/>
              <a:t> </a:t>
            </a:r>
            <a:r>
              <a:rPr sz="3700" spc="-160" dirty="0"/>
              <a:t>B</a:t>
            </a:r>
            <a:r>
              <a:rPr sz="3750" spc="-160" dirty="0"/>
              <a:t>a</a:t>
            </a:r>
            <a:r>
              <a:rPr spc="-160" dirty="0"/>
              <a:t>s</a:t>
            </a:r>
            <a:r>
              <a:rPr sz="3750" spc="-160" dirty="0"/>
              <a:t>e</a:t>
            </a:r>
            <a:r>
              <a:rPr sz="3700" spc="-160" dirty="0"/>
              <a:t>:</a:t>
            </a:r>
            <a:r>
              <a:rPr sz="3700" spc="-315" dirty="0"/>
              <a:t> </a:t>
            </a:r>
            <a:r>
              <a:rPr sz="3700" spc="-40" dirty="0"/>
              <a:t>P</a:t>
            </a:r>
            <a:r>
              <a:rPr spc="-40" dirty="0"/>
              <a:t>ro</a:t>
            </a:r>
            <a:r>
              <a:rPr sz="3750" spc="-40" dirty="0"/>
              <a:t>ce</a:t>
            </a:r>
            <a:r>
              <a:rPr spc="-40" dirty="0"/>
              <a:t>ss</a:t>
            </a:r>
            <a:endParaRPr sz="3750"/>
          </a:p>
        </p:txBody>
      </p:sp>
      <p:pic>
        <p:nvPicPr>
          <p:cNvPr id="3" name="object 3"/>
          <p:cNvPicPr/>
          <p:nvPr/>
        </p:nvPicPr>
        <p:blipFill>
          <a:blip r:embed="rId2" cstate="print"/>
          <a:stretch>
            <a:fillRect/>
          </a:stretch>
        </p:blipFill>
        <p:spPr>
          <a:xfrm>
            <a:off x="1614487" y="2195512"/>
            <a:ext cx="95250" cy="95249"/>
          </a:xfrm>
          <a:prstGeom prst="rect">
            <a:avLst/>
          </a:prstGeom>
        </p:spPr>
      </p:pic>
      <p:pic>
        <p:nvPicPr>
          <p:cNvPr id="4" name="object 4"/>
          <p:cNvPicPr/>
          <p:nvPr/>
        </p:nvPicPr>
        <p:blipFill>
          <a:blip r:embed="rId2" cstate="print"/>
          <a:stretch>
            <a:fillRect/>
          </a:stretch>
        </p:blipFill>
        <p:spPr>
          <a:xfrm>
            <a:off x="1614487" y="3090862"/>
            <a:ext cx="95250" cy="95249"/>
          </a:xfrm>
          <a:prstGeom prst="rect">
            <a:avLst/>
          </a:prstGeom>
        </p:spPr>
      </p:pic>
      <p:pic>
        <p:nvPicPr>
          <p:cNvPr id="5" name="object 5"/>
          <p:cNvPicPr/>
          <p:nvPr/>
        </p:nvPicPr>
        <p:blipFill>
          <a:blip r:embed="rId2" cstate="print"/>
          <a:stretch>
            <a:fillRect/>
          </a:stretch>
        </p:blipFill>
        <p:spPr>
          <a:xfrm>
            <a:off x="1614487" y="3986212"/>
            <a:ext cx="95250" cy="95249"/>
          </a:xfrm>
          <a:prstGeom prst="rect">
            <a:avLst/>
          </a:prstGeom>
        </p:spPr>
      </p:pic>
      <p:pic>
        <p:nvPicPr>
          <p:cNvPr id="6" name="object 6"/>
          <p:cNvPicPr/>
          <p:nvPr/>
        </p:nvPicPr>
        <p:blipFill>
          <a:blip r:embed="rId2" cstate="print"/>
          <a:stretch>
            <a:fillRect/>
          </a:stretch>
        </p:blipFill>
        <p:spPr>
          <a:xfrm>
            <a:off x="1614487" y="4471987"/>
            <a:ext cx="95250" cy="95249"/>
          </a:xfrm>
          <a:prstGeom prst="rect">
            <a:avLst/>
          </a:prstGeom>
        </p:spPr>
      </p:pic>
      <p:pic>
        <p:nvPicPr>
          <p:cNvPr id="7" name="object 7"/>
          <p:cNvPicPr/>
          <p:nvPr/>
        </p:nvPicPr>
        <p:blipFill>
          <a:blip r:embed="rId2" cstate="print"/>
          <a:stretch>
            <a:fillRect/>
          </a:stretch>
        </p:blipFill>
        <p:spPr>
          <a:xfrm>
            <a:off x="1614487" y="5367337"/>
            <a:ext cx="95250" cy="95249"/>
          </a:xfrm>
          <a:prstGeom prst="rect">
            <a:avLst/>
          </a:prstGeom>
        </p:spPr>
      </p:pic>
      <p:pic>
        <p:nvPicPr>
          <p:cNvPr id="8" name="object 8"/>
          <p:cNvPicPr/>
          <p:nvPr/>
        </p:nvPicPr>
        <p:blipFill>
          <a:blip r:embed="rId2" cstate="print"/>
          <a:stretch>
            <a:fillRect/>
          </a:stretch>
        </p:blipFill>
        <p:spPr>
          <a:xfrm>
            <a:off x="1614487" y="5853112"/>
            <a:ext cx="95250" cy="95249"/>
          </a:xfrm>
          <a:prstGeom prst="rect">
            <a:avLst/>
          </a:prstGeom>
        </p:spPr>
      </p:pic>
      <p:sp>
        <p:nvSpPr>
          <p:cNvPr id="9" name="object 9"/>
          <p:cNvSpPr txBox="1"/>
          <p:nvPr/>
        </p:nvSpPr>
        <p:spPr>
          <a:xfrm>
            <a:off x="1008512" y="1529383"/>
            <a:ext cx="9208770" cy="4524375"/>
          </a:xfrm>
          <a:prstGeom prst="rect">
            <a:avLst/>
          </a:prstGeom>
        </p:spPr>
        <p:txBody>
          <a:bodyPr vert="horz" wrap="square" lIns="0" tIns="76835" rIns="0" bIns="0" rtlCol="0">
            <a:spAutoFit/>
          </a:bodyPr>
          <a:lstStyle/>
          <a:p>
            <a:pPr marL="290830" indent="-278130">
              <a:lnSpc>
                <a:spcPct val="100000"/>
              </a:lnSpc>
              <a:spcBef>
                <a:spcPts val="605"/>
              </a:spcBef>
              <a:buFont typeface="Microsoft Sans Serif"/>
              <a:buAutoNum type="arabicPeriod"/>
              <a:tabLst>
                <a:tab pos="290830" algn="l"/>
              </a:tabLst>
            </a:pPr>
            <a:r>
              <a:rPr sz="2300" b="1" spc="-95" dirty="0">
                <a:solidFill>
                  <a:srgbClr val="1F2328"/>
                </a:solidFill>
                <a:latin typeface="Trebuchet MS"/>
                <a:cs typeface="Trebuchet MS"/>
              </a:rPr>
              <a:t>Coll</a:t>
            </a:r>
            <a:r>
              <a:rPr sz="2350" b="1" spc="-95" dirty="0">
                <a:solidFill>
                  <a:srgbClr val="1F2328"/>
                </a:solidFill>
                <a:latin typeface="Trebuchet MS"/>
                <a:cs typeface="Trebuchet MS"/>
              </a:rPr>
              <a:t>ec</a:t>
            </a:r>
            <a:r>
              <a:rPr sz="2300" b="1" spc="-95" dirty="0">
                <a:solidFill>
                  <a:srgbClr val="1F2328"/>
                </a:solidFill>
                <a:latin typeface="Trebuchet MS"/>
                <a:cs typeface="Trebuchet MS"/>
              </a:rPr>
              <a:t>t</a:t>
            </a:r>
            <a:r>
              <a:rPr sz="2300" b="1" spc="-150" dirty="0">
                <a:solidFill>
                  <a:srgbClr val="1F2328"/>
                </a:solidFill>
                <a:latin typeface="Trebuchet MS"/>
                <a:cs typeface="Trebuchet MS"/>
              </a:rPr>
              <a:t> </a:t>
            </a:r>
            <a:r>
              <a:rPr sz="2300" b="1" spc="-10" dirty="0">
                <a:solidFill>
                  <a:srgbClr val="1F2328"/>
                </a:solidFill>
                <a:latin typeface="Trebuchet MS"/>
                <a:cs typeface="Trebuchet MS"/>
              </a:rPr>
              <a:t>M</a:t>
            </a:r>
            <a:r>
              <a:rPr sz="2350" b="1" spc="-10" dirty="0">
                <a:solidFill>
                  <a:srgbClr val="1F2328"/>
                </a:solidFill>
                <a:latin typeface="Trebuchet MS"/>
                <a:cs typeface="Trebuchet MS"/>
              </a:rPr>
              <a:t>a</a:t>
            </a:r>
            <a:r>
              <a:rPr sz="2300" b="1" spc="-10" dirty="0">
                <a:solidFill>
                  <a:srgbClr val="1F2328"/>
                </a:solidFill>
                <a:latin typeface="Trebuchet MS"/>
                <a:cs typeface="Trebuchet MS"/>
              </a:rPr>
              <a:t>t</a:t>
            </a:r>
            <a:r>
              <a:rPr sz="2350" b="1" spc="-10" dirty="0">
                <a:solidFill>
                  <a:srgbClr val="1F2328"/>
                </a:solidFill>
                <a:latin typeface="Trebuchet MS"/>
                <a:cs typeface="Trebuchet MS"/>
              </a:rPr>
              <a:t>e</a:t>
            </a:r>
            <a:r>
              <a:rPr sz="2300" b="1" spc="-10" dirty="0">
                <a:solidFill>
                  <a:srgbClr val="1F2328"/>
                </a:solidFill>
                <a:latin typeface="Trebuchet MS"/>
                <a:cs typeface="Trebuchet MS"/>
              </a:rPr>
              <a:t>r</a:t>
            </a:r>
            <a:r>
              <a:rPr sz="2350" b="1" spc="-10" dirty="0">
                <a:solidFill>
                  <a:srgbClr val="1F2328"/>
                </a:solidFill>
                <a:latin typeface="Trebuchet MS"/>
                <a:cs typeface="Trebuchet MS"/>
              </a:rPr>
              <a:t>ia</a:t>
            </a:r>
            <a:r>
              <a:rPr sz="2300" b="1" spc="-10" dirty="0">
                <a:solidFill>
                  <a:srgbClr val="1F2328"/>
                </a:solidFill>
                <a:latin typeface="Trebuchet MS"/>
                <a:cs typeface="Trebuchet MS"/>
              </a:rPr>
              <a:t>ls:</a:t>
            </a:r>
            <a:endParaRPr sz="2300">
              <a:latin typeface="Trebuchet MS"/>
              <a:cs typeface="Trebuchet MS"/>
            </a:endParaRPr>
          </a:p>
          <a:p>
            <a:pPr marL="845819">
              <a:lnSpc>
                <a:spcPct val="100000"/>
              </a:lnSpc>
              <a:spcBef>
                <a:spcPts val="530"/>
              </a:spcBef>
            </a:pPr>
            <a:r>
              <a:rPr sz="2300" spc="-130" dirty="0">
                <a:solidFill>
                  <a:srgbClr val="1F2328"/>
                </a:solidFill>
                <a:latin typeface="Trebuchet MS"/>
                <a:cs typeface="Trebuchet MS"/>
              </a:rPr>
              <a:t>Gather</a:t>
            </a:r>
            <a:r>
              <a:rPr sz="2300" spc="-145" dirty="0">
                <a:solidFill>
                  <a:srgbClr val="1F2328"/>
                </a:solidFill>
                <a:latin typeface="Trebuchet MS"/>
                <a:cs typeface="Trebuchet MS"/>
              </a:rPr>
              <a:t> </a:t>
            </a:r>
            <a:r>
              <a:rPr sz="2300" spc="-125" dirty="0">
                <a:solidFill>
                  <a:srgbClr val="1F2328"/>
                </a:solidFill>
                <a:latin typeface="Trebuchet MS"/>
                <a:cs typeface="Trebuchet MS"/>
              </a:rPr>
              <a:t>your</a:t>
            </a:r>
            <a:r>
              <a:rPr sz="2300" spc="-145" dirty="0">
                <a:solidFill>
                  <a:srgbClr val="1F2328"/>
                </a:solidFill>
                <a:latin typeface="Trebuchet MS"/>
                <a:cs typeface="Trebuchet MS"/>
              </a:rPr>
              <a:t> </a:t>
            </a:r>
            <a:r>
              <a:rPr sz="2300" spc="-110" dirty="0">
                <a:solidFill>
                  <a:srgbClr val="1F2328"/>
                </a:solidFill>
                <a:latin typeface="Trebuchet MS"/>
                <a:cs typeface="Trebuchet MS"/>
              </a:rPr>
              <a:t>notes</a:t>
            </a:r>
            <a:r>
              <a:rPr sz="2300" spc="-110" dirty="0">
                <a:solidFill>
                  <a:srgbClr val="1F2328"/>
                </a:solidFill>
                <a:latin typeface="Microsoft Sans Serif"/>
                <a:cs typeface="Microsoft Sans Serif"/>
              </a:rPr>
              <a:t>,</a:t>
            </a:r>
            <a:r>
              <a:rPr sz="2300" spc="-175" dirty="0">
                <a:solidFill>
                  <a:srgbClr val="1F2328"/>
                </a:solidFill>
                <a:latin typeface="Microsoft Sans Serif"/>
                <a:cs typeface="Microsoft Sans Serif"/>
              </a:rPr>
              <a:t> </a:t>
            </a:r>
            <a:r>
              <a:rPr sz="2300" spc="-130" dirty="0">
                <a:solidFill>
                  <a:srgbClr val="1F2328"/>
                </a:solidFill>
                <a:latin typeface="Trebuchet MS"/>
                <a:cs typeface="Trebuchet MS"/>
              </a:rPr>
              <a:t>articles</a:t>
            </a:r>
            <a:r>
              <a:rPr sz="2300" spc="-130" dirty="0">
                <a:solidFill>
                  <a:srgbClr val="1F2328"/>
                </a:solidFill>
                <a:latin typeface="Microsoft Sans Serif"/>
                <a:cs typeface="Microsoft Sans Serif"/>
              </a:rPr>
              <a:t>,</a:t>
            </a:r>
            <a:r>
              <a:rPr sz="2300" spc="-180" dirty="0">
                <a:solidFill>
                  <a:srgbClr val="1F2328"/>
                </a:solidFill>
                <a:latin typeface="Microsoft Sans Serif"/>
                <a:cs typeface="Microsoft Sans Serif"/>
              </a:rPr>
              <a:t> </a:t>
            </a:r>
            <a:r>
              <a:rPr sz="2300" spc="-100" dirty="0">
                <a:solidFill>
                  <a:srgbClr val="1F2328"/>
                </a:solidFill>
                <a:latin typeface="Trebuchet MS"/>
                <a:cs typeface="Trebuchet MS"/>
              </a:rPr>
              <a:t>and</a:t>
            </a:r>
            <a:r>
              <a:rPr sz="2300" spc="-140" dirty="0">
                <a:solidFill>
                  <a:srgbClr val="1F2328"/>
                </a:solidFill>
                <a:latin typeface="Trebuchet MS"/>
                <a:cs typeface="Trebuchet MS"/>
              </a:rPr>
              <a:t> </a:t>
            </a:r>
            <a:r>
              <a:rPr sz="2300" spc="-90" dirty="0">
                <a:solidFill>
                  <a:srgbClr val="1F2328"/>
                </a:solidFill>
                <a:latin typeface="Trebuchet MS"/>
                <a:cs typeface="Trebuchet MS"/>
              </a:rPr>
              <a:t>documents</a:t>
            </a:r>
            <a:r>
              <a:rPr sz="2300" spc="-145" dirty="0">
                <a:solidFill>
                  <a:srgbClr val="1F2328"/>
                </a:solidFill>
                <a:latin typeface="Trebuchet MS"/>
                <a:cs typeface="Trebuchet MS"/>
              </a:rPr>
              <a:t> </a:t>
            </a:r>
            <a:r>
              <a:rPr sz="2300" spc="-114" dirty="0">
                <a:solidFill>
                  <a:srgbClr val="1F2328"/>
                </a:solidFill>
                <a:latin typeface="Microsoft Sans Serif"/>
                <a:cs typeface="Microsoft Sans Serif"/>
              </a:rPr>
              <a:t>(</a:t>
            </a:r>
            <a:r>
              <a:rPr sz="2300" spc="-114" dirty="0">
                <a:solidFill>
                  <a:srgbClr val="1F2328"/>
                </a:solidFill>
                <a:latin typeface="Trebuchet MS"/>
                <a:cs typeface="Trebuchet MS"/>
              </a:rPr>
              <a:t>e</a:t>
            </a:r>
            <a:r>
              <a:rPr sz="2300" spc="-114" dirty="0">
                <a:solidFill>
                  <a:srgbClr val="1F2328"/>
                </a:solidFill>
                <a:latin typeface="Microsoft Sans Serif"/>
                <a:cs typeface="Microsoft Sans Serif"/>
              </a:rPr>
              <a:t>.</a:t>
            </a:r>
            <a:r>
              <a:rPr sz="2300" spc="-114" dirty="0">
                <a:solidFill>
                  <a:srgbClr val="1F2328"/>
                </a:solidFill>
                <a:latin typeface="Trebuchet MS"/>
                <a:cs typeface="Trebuchet MS"/>
              </a:rPr>
              <a:t>g</a:t>
            </a:r>
            <a:r>
              <a:rPr sz="2300" spc="-114" dirty="0">
                <a:solidFill>
                  <a:srgbClr val="1F2328"/>
                </a:solidFill>
                <a:latin typeface="Microsoft Sans Serif"/>
                <a:cs typeface="Microsoft Sans Serif"/>
              </a:rPr>
              <a:t>.,</a:t>
            </a:r>
            <a:r>
              <a:rPr sz="2300" spc="-175" dirty="0">
                <a:solidFill>
                  <a:srgbClr val="1F2328"/>
                </a:solidFill>
                <a:latin typeface="Microsoft Sans Serif"/>
                <a:cs typeface="Microsoft Sans Serif"/>
              </a:rPr>
              <a:t> </a:t>
            </a:r>
            <a:r>
              <a:rPr sz="2300" spc="-210" dirty="0">
                <a:solidFill>
                  <a:srgbClr val="1F2328"/>
                </a:solidFill>
                <a:latin typeface="Microsoft Sans Serif"/>
                <a:cs typeface="Microsoft Sans Serif"/>
              </a:rPr>
              <a:t>.</a:t>
            </a:r>
            <a:r>
              <a:rPr sz="2300" spc="-210" dirty="0">
                <a:solidFill>
                  <a:srgbClr val="1F2328"/>
                </a:solidFill>
                <a:latin typeface="Trebuchet MS"/>
                <a:cs typeface="Trebuchet MS"/>
              </a:rPr>
              <a:t>txt</a:t>
            </a:r>
            <a:r>
              <a:rPr sz="2300" spc="-210" dirty="0">
                <a:solidFill>
                  <a:srgbClr val="1F2328"/>
                </a:solidFill>
                <a:latin typeface="Microsoft Sans Serif"/>
                <a:cs typeface="Microsoft Sans Serif"/>
              </a:rPr>
              <a:t>,</a:t>
            </a:r>
            <a:r>
              <a:rPr sz="2300" spc="-180" dirty="0">
                <a:solidFill>
                  <a:srgbClr val="1F2328"/>
                </a:solidFill>
                <a:latin typeface="Microsoft Sans Serif"/>
                <a:cs typeface="Microsoft Sans Serif"/>
              </a:rPr>
              <a:t> </a:t>
            </a:r>
            <a:r>
              <a:rPr sz="2300" spc="-120" dirty="0">
                <a:solidFill>
                  <a:srgbClr val="1F2328"/>
                </a:solidFill>
                <a:latin typeface="Microsoft Sans Serif"/>
                <a:cs typeface="Microsoft Sans Serif"/>
              </a:rPr>
              <a:t>.</a:t>
            </a:r>
            <a:r>
              <a:rPr sz="2300" spc="-120" dirty="0">
                <a:solidFill>
                  <a:srgbClr val="1F2328"/>
                </a:solidFill>
                <a:latin typeface="Trebuchet MS"/>
                <a:cs typeface="Trebuchet MS"/>
              </a:rPr>
              <a:t>docx</a:t>
            </a:r>
            <a:r>
              <a:rPr sz="2300" spc="-120" dirty="0">
                <a:solidFill>
                  <a:srgbClr val="1F2328"/>
                </a:solidFill>
                <a:latin typeface="Microsoft Sans Serif"/>
                <a:cs typeface="Microsoft Sans Serif"/>
              </a:rPr>
              <a:t>,</a:t>
            </a:r>
            <a:r>
              <a:rPr sz="2300" spc="-175" dirty="0">
                <a:solidFill>
                  <a:srgbClr val="1F2328"/>
                </a:solidFill>
                <a:latin typeface="Microsoft Sans Serif"/>
                <a:cs typeface="Microsoft Sans Serif"/>
              </a:rPr>
              <a:t> </a:t>
            </a:r>
            <a:r>
              <a:rPr sz="2300" spc="-25" dirty="0">
                <a:solidFill>
                  <a:srgbClr val="1F2328"/>
                </a:solidFill>
                <a:latin typeface="Trebuchet MS"/>
                <a:cs typeface="Trebuchet MS"/>
              </a:rPr>
              <a:t>Markdown</a:t>
            </a:r>
            <a:r>
              <a:rPr sz="2300" spc="-25" dirty="0">
                <a:solidFill>
                  <a:srgbClr val="1F2328"/>
                </a:solidFill>
                <a:latin typeface="Microsoft Sans Serif"/>
                <a:cs typeface="Microsoft Sans Serif"/>
              </a:rPr>
              <a:t>).</a:t>
            </a:r>
            <a:endParaRPr sz="2300">
              <a:latin typeface="Microsoft Sans Serif"/>
              <a:cs typeface="Microsoft Sans Serif"/>
            </a:endParaRPr>
          </a:p>
          <a:p>
            <a:pPr marL="290830" indent="-278130">
              <a:lnSpc>
                <a:spcPct val="100000"/>
              </a:lnSpc>
              <a:spcBef>
                <a:spcPts val="1015"/>
              </a:spcBef>
              <a:buFont typeface="Microsoft Sans Serif"/>
              <a:buAutoNum type="arabicPeriod" startAt="2"/>
              <a:tabLst>
                <a:tab pos="290830" algn="l"/>
              </a:tabLst>
            </a:pPr>
            <a:r>
              <a:rPr sz="2300" b="1" spc="-135" dirty="0">
                <a:solidFill>
                  <a:srgbClr val="1F2328"/>
                </a:solidFill>
                <a:latin typeface="Trebuchet MS"/>
                <a:cs typeface="Trebuchet MS"/>
              </a:rPr>
              <a:t>Extr</a:t>
            </a:r>
            <a:r>
              <a:rPr sz="2350" b="1" spc="-135" dirty="0">
                <a:solidFill>
                  <a:srgbClr val="1F2328"/>
                </a:solidFill>
                <a:latin typeface="Trebuchet MS"/>
                <a:cs typeface="Trebuchet MS"/>
              </a:rPr>
              <a:t>ac</a:t>
            </a:r>
            <a:r>
              <a:rPr sz="2300" b="1" spc="-135" dirty="0">
                <a:solidFill>
                  <a:srgbClr val="1F2328"/>
                </a:solidFill>
                <a:latin typeface="Trebuchet MS"/>
                <a:cs typeface="Trebuchet MS"/>
              </a:rPr>
              <a:t>t</a:t>
            </a:r>
            <a:r>
              <a:rPr sz="2300" b="1" spc="-145" dirty="0">
                <a:solidFill>
                  <a:srgbClr val="1F2328"/>
                </a:solidFill>
                <a:latin typeface="Trebuchet MS"/>
                <a:cs typeface="Trebuchet MS"/>
              </a:rPr>
              <a:t> </a:t>
            </a:r>
            <a:r>
              <a:rPr sz="2300" b="1" spc="-65" dirty="0">
                <a:solidFill>
                  <a:srgbClr val="1F2328"/>
                </a:solidFill>
                <a:latin typeface="Trebuchet MS"/>
                <a:cs typeface="Trebuchet MS"/>
              </a:rPr>
              <a:t>In</a:t>
            </a:r>
            <a:r>
              <a:rPr sz="2350" b="1" spc="-65" dirty="0">
                <a:solidFill>
                  <a:srgbClr val="1F2328"/>
                </a:solidFill>
                <a:latin typeface="Trebuchet MS"/>
                <a:cs typeface="Trebuchet MS"/>
              </a:rPr>
              <a:t>f</a:t>
            </a:r>
            <a:r>
              <a:rPr sz="2300" b="1" spc="-65" dirty="0">
                <a:solidFill>
                  <a:srgbClr val="1F2328"/>
                </a:solidFill>
                <a:latin typeface="Trebuchet MS"/>
                <a:cs typeface="Trebuchet MS"/>
              </a:rPr>
              <a:t>orm</a:t>
            </a:r>
            <a:r>
              <a:rPr sz="2350" b="1" spc="-65" dirty="0">
                <a:solidFill>
                  <a:srgbClr val="1F2328"/>
                </a:solidFill>
                <a:latin typeface="Trebuchet MS"/>
                <a:cs typeface="Trebuchet MS"/>
              </a:rPr>
              <a:t>a</a:t>
            </a:r>
            <a:r>
              <a:rPr sz="2300" b="1" spc="-65" dirty="0">
                <a:solidFill>
                  <a:srgbClr val="1F2328"/>
                </a:solidFill>
                <a:latin typeface="Trebuchet MS"/>
                <a:cs typeface="Trebuchet MS"/>
              </a:rPr>
              <a:t>t</a:t>
            </a:r>
            <a:r>
              <a:rPr sz="2350" b="1" spc="-65" dirty="0">
                <a:solidFill>
                  <a:srgbClr val="1F2328"/>
                </a:solidFill>
                <a:latin typeface="Trebuchet MS"/>
                <a:cs typeface="Trebuchet MS"/>
              </a:rPr>
              <a:t>i</a:t>
            </a:r>
            <a:r>
              <a:rPr sz="2300" b="1" spc="-65" dirty="0">
                <a:solidFill>
                  <a:srgbClr val="1F2328"/>
                </a:solidFill>
                <a:latin typeface="Trebuchet MS"/>
                <a:cs typeface="Trebuchet MS"/>
              </a:rPr>
              <a:t>on:</a:t>
            </a:r>
            <a:endParaRPr sz="2300">
              <a:latin typeface="Trebuchet MS"/>
              <a:cs typeface="Trebuchet MS"/>
            </a:endParaRPr>
          </a:p>
          <a:p>
            <a:pPr marL="845819">
              <a:lnSpc>
                <a:spcPct val="100000"/>
              </a:lnSpc>
              <a:spcBef>
                <a:spcPts val="455"/>
              </a:spcBef>
            </a:pPr>
            <a:r>
              <a:rPr sz="2300" spc="-140" dirty="0">
                <a:solidFill>
                  <a:srgbClr val="1F2328"/>
                </a:solidFill>
                <a:latin typeface="Trebuchet MS"/>
                <a:cs typeface="Trebuchet MS"/>
              </a:rPr>
              <a:t>Identify</a:t>
            </a:r>
            <a:r>
              <a:rPr sz="2300" spc="-150" dirty="0">
                <a:solidFill>
                  <a:srgbClr val="1F2328"/>
                </a:solidFill>
                <a:latin typeface="Trebuchet MS"/>
                <a:cs typeface="Trebuchet MS"/>
              </a:rPr>
              <a:t> </a:t>
            </a:r>
            <a:r>
              <a:rPr sz="2300" spc="-135" dirty="0">
                <a:solidFill>
                  <a:srgbClr val="1F2328"/>
                </a:solidFill>
                <a:latin typeface="Trebuchet MS"/>
                <a:cs typeface="Trebuchet MS"/>
              </a:rPr>
              <a:t>key</a:t>
            </a:r>
            <a:r>
              <a:rPr sz="2300" spc="-145" dirty="0">
                <a:solidFill>
                  <a:srgbClr val="1F2328"/>
                </a:solidFill>
                <a:latin typeface="Trebuchet MS"/>
                <a:cs typeface="Trebuchet MS"/>
              </a:rPr>
              <a:t> entities </a:t>
            </a:r>
            <a:r>
              <a:rPr sz="2300" spc="-90" dirty="0">
                <a:solidFill>
                  <a:srgbClr val="1F2328"/>
                </a:solidFill>
                <a:latin typeface="Microsoft Sans Serif"/>
                <a:cs typeface="Microsoft Sans Serif"/>
              </a:rPr>
              <a:t>(</a:t>
            </a:r>
            <a:r>
              <a:rPr sz="2300" spc="-90" dirty="0">
                <a:solidFill>
                  <a:srgbClr val="1F2328"/>
                </a:solidFill>
                <a:latin typeface="Trebuchet MS"/>
                <a:cs typeface="Trebuchet MS"/>
              </a:rPr>
              <a:t>names</a:t>
            </a:r>
            <a:r>
              <a:rPr sz="2300" spc="-90" dirty="0">
                <a:solidFill>
                  <a:srgbClr val="1F2328"/>
                </a:solidFill>
                <a:latin typeface="Microsoft Sans Serif"/>
                <a:cs typeface="Microsoft Sans Serif"/>
              </a:rPr>
              <a:t>,</a:t>
            </a:r>
            <a:r>
              <a:rPr sz="2300" spc="-180" dirty="0">
                <a:solidFill>
                  <a:srgbClr val="1F2328"/>
                </a:solidFill>
                <a:latin typeface="Microsoft Sans Serif"/>
                <a:cs typeface="Microsoft Sans Serif"/>
              </a:rPr>
              <a:t> </a:t>
            </a:r>
            <a:r>
              <a:rPr sz="2300" spc="-85" dirty="0">
                <a:solidFill>
                  <a:srgbClr val="1F2328"/>
                </a:solidFill>
                <a:latin typeface="Trebuchet MS"/>
                <a:cs typeface="Trebuchet MS"/>
              </a:rPr>
              <a:t>topics</a:t>
            </a:r>
            <a:r>
              <a:rPr sz="2300" spc="-85" dirty="0">
                <a:solidFill>
                  <a:srgbClr val="1F2328"/>
                </a:solidFill>
                <a:latin typeface="Microsoft Sans Serif"/>
                <a:cs typeface="Microsoft Sans Serif"/>
              </a:rPr>
              <a:t>)</a:t>
            </a:r>
            <a:r>
              <a:rPr sz="2300" spc="-65" dirty="0">
                <a:solidFill>
                  <a:srgbClr val="1F2328"/>
                </a:solidFill>
                <a:latin typeface="Microsoft Sans Serif"/>
                <a:cs typeface="Microsoft Sans Serif"/>
              </a:rPr>
              <a:t> </a:t>
            </a:r>
            <a:r>
              <a:rPr sz="2300" spc="-100" dirty="0">
                <a:solidFill>
                  <a:srgbClr val="1F2328"/>
                </a:solidFill>
                <a:latin typeface="Trebuchet MS"/>
                <a:cs typeface="Trebuchet MS"/>
              </a:rPr>
              <a:t>and</a:t>
            </a:r>
            <a:r>
              <a:rPr sz="2300" spc="-145" dirty="0">
                <a:solidFill>
                  <a:srgbClr val="1F2328"/>
                </a:solidFill>
                <a:latin typeface="Trebuchet MS"/>
                <a:cs typeface="Trebuchet MS"/>
              </a:rPr>
              <a:t> </a:t>
            </a:r>
            <a:r>
              <a:rPr sz="2300" spc="-80" dirty="0">
                <a:solidFill>
                  <a:srgbClr val="1F2328"/>
                </a:solidFill>
                <a:latin typeface="Trebuchet MS"/>
                <a:cs typeface="Trebuchet MS"/>
              </a:rPr>
              <a:t>concepts</a:t>
            </a:r>
            <a:r>
              <a:rPr sz="2300" spc="-145" dirty="0">
                <a:solidFill>
                  <a:srgbClr val="1F2328"/>
                </a:solidFill>
                <a:latin typeface="Trebuchet MS"/>
                <a:cs typeface="Trebuchet MS"/>
              </a:rPr>
              <a:t> </a:t>
            </a:r>
            <a:r>
              <a:rPr sz="2300" spc="-175" dirty="0">
                <a:solidFill>
                  <a:srgbClr val="1F2328"/>
                </a:solidFill>
                <a:latin typeface="Trebuchet MS"/>
                <a:cs typeface="Trebuchet MS"/>
              </a:rPr>
              <a:t>from</a:t>
            </a:r>
            <a:r>
              <a:rPr sz="2300" spc="-145" dirty="0">
                <a:solidFill>
                  <a:srgbClr val="1F2328"/>
                </a:solidFill>
                <a:latin typeface="Trebuchet MS"/>
                <a:cs typeface="Trebuchet MS"/>
              </a:rPr>
              <a:t> </a:t>
            </a:r>
            <a:r>
              <a:rPr sz="2300" spc="-95" dirty="0">
                <a:solidFill>
                  <a:srgbClr val="1F2328"/>
                </a:solidFill>
                <a:latin typeface="Trebuchet MS"/>
                <a:cs typeface="Trebuchet MS"/>
              </a:rPr>
              <a:t>each</a:t>
            </a:r>
            <a:r>
              <a:rPr sz="2300" spc="-150" dirty="0">
                <a:solidFill>
                  <a:srgbClr val="1F2328"/>
                </a:solidFill>
                <a:latin typeface="Trebuchet MS"/>
                <a:cs typeface="Trebuchet MS"/>
              </a:rPr>
              <a:t> </a:t>
            </a:r>
            <a:r>
              <a:rPr sz="2300" spc="-10" dirty="0">
                <a:solidFill>
                  <a:srgbClr val="1F2328"/>
                </a:solidFill>
                <a:latin typeface="Trebuchet MS"/>
                <a:cs typeface="Trebuchet MS"/>
              </a:rPr>
              <a:t>file</a:t>
            </a:r>
            <a:r>
              <a:rPr sz="2300" spc="-10" dirty="0">
                <a:solidFill>
                  <a:srgbClr val="1F2328"/>
                </a:solidFill>
                <a:latin typeface="Microsoft Sans Serif"/>
                <a:cs typeface="Microsoft Sans Serif"/>
              </a:rPr>
              <a:t>.</a:t>
            </a:r>
            <a:endParaRPr sz="2300">
              <a:latin typeface="Microsoft Sans Serif"/>
              <a:cs typeface="Microsoft Sans Serif"/>
            </a:endParaRPr>
          </a:p>
          <a:p>
            <a:pPr marL="290830" indent="-278130">
              <a:lnSpc>
                <a:spcPct val="100000"/>
              </a:lnSpc>
              <a:spcBef>
                <a:spcPts val="1015"/>
              </a:spcBef>
              <a:buFont typeface="Microsoft Sans Serif"/>
              <a:buAutoNum type="arabicPeriod" startAt="3"/>
              <a:tabLst>
                <a:tab pos="290830" algn="l"/>
              </a:tabLst>
            </a:pPr>
            <a:r>
              <a:rPr sz="2300" b="1" spc="-114" dirty="0">
                <a:solidFill>
                  <a:srgbClr val="1F2328"/>
                </a:solidFill>
                <a:latin typeface="Trebuchet MS"/>
                <a:cs typeface="Trebuchet MS"/>
              </a:rPr>
              <a:t>Bu</a:t>
            </a:r>
            <a:r>
              <a:rPr sz="2350" b="1" spc="-114" dirty="0">
                <a:solidFill>
                  <a:srgbClr val="1F2328"/>
                </a:solidFill>
                <a:latin typeface="Trebuchet MS"/>
                <a:cs typeface="Trebuchet MS"/>
              </a:rPr>
              <a:t>i</a:t>
            </a:r>
            <a:r>
              <a:rPr sz="2300" b="1" spc="-114" dirty="0">
                <a:solidFill>
                  <a:srgbClr val="1F2328"/>
                </a:solidFill>
                <a:latin typeface="Trebuchet MS"/>
                <a:cs typeface="Trebuchet MS"/>
              </a:rPr>
              <a:t>l</a:t>
            </a:r>
            <a:r>
              <a:rPr sz="2350" b="1" spc="-114" dirty="0">
                <a:solidFill>
                  <a:srgbClr val="1F2328"/>
                </a:solidFill>
                <a:latin typeface="Trebuchet MS"/>
                <a:cs typeface="Trebuchet MS"/>
              </a:rPr>
              <a:t>d</a:t>
            </a:r>
            <a:r>
              <a:rPr sz="2350" b="1" spc="-200" dirty="0">
                <a:solidFill>
                  <a:srgbClr val="1F2328"/>
                </a:solidFill>
                <a:latin typeface="Trebuchet MS"/>
                <a:cs typeface="Trebuchet MS"/>
              </a:rPr>
              <a:t> </a:t>
            </a:r>
            <a:r>
              <a:rPr sz="2350" b="1" spc="-100" dirty="0">
                <a:solidFill>
                  <a:srgbClr val="1F2328"/>
                </a:solidFill>
                <a:latin typeface="Trebuchet MS"/>
                <a:cs typeface="Trebuchet MS"/>
              </a:rPr>
              <a:t>a</a:t>
            </a:r>
            <a:r>
              <a:rPr sz="2350" b="1" spc="-200" dirty="0">
                <a:solidFill>
                  <a:srgbClr val="1F2328"/>
                </a:solidFill>
                <a:latin typeface="Trebuchet MS"/>
                <a:cs typeface="Trebuchet MS"/>
              </a:rPr>
              <a:t> </a:t>
            </a:r>
            <a:r>
              <a:rPr sz="2300" b="1" spc="-10" dirty="0">
                <a:solidFill>
                  <a:srgbClr val="1F2328"/>
                </a:solidFill>
                <a:latin typeface="Trebuchet MS"/>
                <a:cs typeface="Trebuchet MS"/>
              </a:rPr>
              <a:t>Gr</a:t>
            </a:r>
            <a:r>
              <a:rPr sz="2350" b="1" spc="-10" dirty="0">
                <a:solidFill>
                  <a:srgbClr val="1F2328"/>
                </a:solidFill>
                <a:latin typeface="Trebuchet MS"/>
                <a:cs typeface="Trebuchet MS"/>
              </a:rPr>
              <a:t>a</a:t>
            </a:r>
            <a:r>
              <a:rPr sz="2300" b="1" spc="-10" dirty="0">
                <a:solidFill>
                  <a:srgbClr val="1F2328"/>
                </a:solidFill>
                <a:latin typeface="Trebuchet MS"/>
                <a:cs typeface="Trebuchet MS"/>
              </a:rPr>
              <a:t>p</a:t>
            </a:r>
            <a:r>
              <a:rPr sz="2350" b="1" spc="-10" dirty="0">
                <a:solidFill>
                  <a:srgbClr val="1F2328"/>
                </a:solidFill>
                <a:latin typeface="Trebuchet MS"/>
                <a:cs typeface="Trebuchet MS"/>
              </a:rPr>
              <a:t>h</a:t>
            </a:r>
            <a:r>
              <a:rPr sz="2300" b="1" spc="-10" dirty="0">
                <a:solidFill>
                  <a:srgbClr val="1F2328"/>
                </a:solidFill>
                <a:latin typeface="Trebuchet MS"/>
                <a:cs typeface="Trebuchet MS"/>
              </a:rPr>
              <a:t>:</a:t>
            </a:r>
            <a:endParaRPr sz="2300">
              <a:latin typeface="Trebuchet MS"/>
              <a:cs typeface="Trebuchet MS"/>
            </a:endParaRPr>
          </a:p>
          <a:p>
            <a:pPr marL="845819">
              <a:lnSpc>
                <a:spcPct val="100000"/>
              </a:lnSpc>
              <a:spcBef>
                <a:spcPts val="405"/>
              </a:spcBef>
            </a:pPr>
            <a:r>
              <a:rPr sz="2300" b="1" spc="-95" dirty="0">
                <a:solidFill>
                  <a:srgbClr val="1F2328"/>
                </a:solidFill>
                <a:latin typeface="Trebuchet MS"/>
                <a:cs typeface="Trebuchet MS"/>
              </a:rPr>
              <a:t>No</a:t>
            </a:r>
            <a:r>
              <a:rPr sz="2350" b="1" spc="-95" dirty="0">
                <a:solidFill>
                  <a:srgbClr val="1F2328"/>
                </a:solidFill>
                <a:latin typeface="Trebuchet MS"/>
                <a:cs typeface="Trebuchet MS"/>
              </a:rPr>
              <a:t>de</a:t>
            </a:r>
            <a:r>
              <a:rPr sz="2300" b="1" spc="-95" dirty="0">
                <a:solidFill>
                  <a:srgbClr val="1F2328"/>
                </a:solidFill>
                <a:latin typeface="Trebuchet MS"/>
                <a:cs typeface="Trebuchet MS"/>
              </a:rPr>
              <a:t>s:</a:t>
            </a:r>
            <a:r>
              <a:rPr sz="2300" b="1" spc="-160" dirty="0">
                <a:solidFill>
                  <a:srgbClr val="1F2328"/>
                </a:solidFill>
                <a:latin typeface="Trebuchet MS"/>
                <a:cs typeface="Trebuchet MS"/>
              </a:rPr>
              <a:t> </a:t>
            </a:r>
            <a:r>
              <a:rPr sz="2300" spc="-65" dirty="0">
                <a:solidFill>
                  <a:srgbClr val="1F2328"/>
                </a:solidFill>
                <a:latin typeface="Trebuchet MS"/>
                <a:cs typeface="Trebuchet MS"/>
              </a:rPr>
              <a:t>Each</a:t>
            </a:r>
            <a:r>
              <a:rPr sz="2300" spc="-155" dirty="0">
                <a:solidFill>
                  <a:srgbClr val="1F2328"/>
                </a:solidFill>
                <a:latin typeface="Trebuchet MS"/>
                <a:cs typeface="Trebuchet MS"/>
              </a:rPr>
              <a:t> </a:t>
            </a:r>
            <a:r>
              <a:rPr sz="2300" spc="-150" dirty="0">
                <a:solidFill>
                  <a:srgbClr val="1F2328"/>
                </a:solidFill>
                <a:latin typeface="Trebuchet MS"/>
                <a:cs typeface="Trebuchet MS"/>
              </a:rPr>
              <a:t>note</a:t>
            </a:r>
            <a:r>
              <a:rPr sz="2300" spc="-155" dirty="0">
                <a:solidFill>
                  <a:srgbClr val="1F2328"/>
                </a:solidFill>
                <a:latin typeface="Trebuchet MS"/>
                <a:cs typeface="Trebuchet MS"/>
              </a:rPr>
              <a:t> or </a:t>
            </a:r>
            <a:r>
              <a:rPr sz="2300" spc="-10" dirty="0">
                <a:solidFill>
                  <a:srgbClr val="1F2328"/>
                </a:solidFill>
                <a:latin typeface="Trebuchet MS"/>
                <a:cs typeface="Trebuchet MS"/>
              </a:rPr>
              <a:t>concept</a:t>
            </a:r>
            <a:r>
              <a:rPr sz="2300" spc="-10" dirty="0">
                <a:solidFill>
                  <a:srgbClr val="1F2328"/>
                </a:solidFill>
                <a:latin typeface="Microsoft Sans Serif"/>
                <a:cs typeface="Microsoft Sans Serif"/>
              </a:rPr>
              <a:t>.</a:t>
            </a:r>
            <a:endParaRPr sz="2300">
              <a:latin typeface="Microsoft Sans Serif"/>
              <a:cs typeface="Microsoft Sans Serif"/>
            </a:endParaRPr>
          </a:p>
          <a:p>
            <a:pPr marL="845819">
              <a:lnSpc>
                <a:spcPct val="100000"/>
              </a:lnSpc>
              <a:spcBef>
                <a:spcPts val="1005"/>
              </a:spcBef>
            </a:pPr>
            <a:r>
              <a:rPr sz="2300" b="1" spc="-80" dirty="0">
                <a:solidFill>
                  <a:srgbClr val="1F2328"/>
                </a:solidFill>
                <a:latin typeface="Trebuchet MS"/>
                <a:cs typeface="Trebuchet MS"/>
              </a:rPr>
              <a:t>E</a:t>
            </a:r>
            <a:r>
              <a:rPr sz="2350" b="1" spc="-80" dirty="0">
                <a:solidFill>
                  <a:srgbClr val="1F2328"/>
                </a:solidFill>
                <a:latin typeface="Trebuchet MS"/>
                <a:cs typeface="Trebuchet MS"/>
              </a:rPr>
              <a:t>dge</a:t>
            </a:r>
            <a:r>
              <a:rPr sz="2300" b="1" spc="-80" dirty="0">
                <a:solidFill>
                  <a:srgbClr val="1F2328"/>
                </a:solidFill>
                <a:latin typeface="Trebuchet MS"/>
                <a:cs typeface="Trebuchet MS"/>
              </a:rPr>
              <a:t>s:</a:t>
            </a:r>
            <a:r>
              <a:rPr sz="2300" b="1" spc="-155" dirty="0">
                <a:solidFill>
                  <a:srgbClr val="1F2328"/>
                </a:solidFill>
                <a:latin typeface="Trebuchet MS"/>
                <a:cs typeface="Trebuchet MS"/>
              </a:rPr>
              <a:t> </a:t>
            </a:r>
            <a:r>
              <a:rPr sz="2300" spc="-75" dirty="0">
                <a:solidFill>
                  <a:srgbClr val="1F2328"/>
                </a:solidFill>
                <a:latin typeface="Trebuchet MS"/>
                <a:cs typeface="Trebuchet MS"/>
              </a:rPr>
              <a:t>Links</a:t>
            </a:r>
            <a:r>
              <a:rPr sz="2300" spc="-150" dirty="0">
                <a:solidFill>
                  <a:srgbClr val="1F2328"/>
                </a:solidFill>
                <a:latin typeface="Trebuchet MS"/>
                <a:cs typeface="Trebuchet MS"/>
              </a:rPr>
              <a:t> </a:t>
            </a:r>
            <a:r>
              <a:rPr sz="2300" spc="-65" dirty="0">
                <a:solidFill>
                  <a:srgbClr val="1F2328"/>
                </a:solidFill>
                <a:latin typeface="Trebuchet MS"/>
                <a:cs typeface="Trebuchet MS"/>
              </a:rPr>
              <a:t>based</a:t>
            </a:r>
            <a:r>
              <a:rPr sz="2300" spc="-155" dirty="0">
                <a:solidFill>
                  <a:srgbClr val="1F2328"/>
                </a:solidFill>
                <a:latin typeface="Trebuchet MS"/>
                <a:cs typeface="Trebuchet MS"/>
              </a:rPr>
              <a:t> </a:t>
            </a:r>
            <a:r>
              <a:rPr sz="2300" spc="-95" dirty="0">
                <a:solidFill>
                  <a:srgbClr val="1F2328"/>
                </a:solidFill>
                <a:latin typeface="Trebuchet MS"/>
                <a:cs typeface="Trebuchet MS"/>
              </a:rPr>
              <a:t>on</a:t>
            </a:r>
            <a:r>
              <a:rPr sz="2300" spc="-150" dirty="0">
                <a:solidFill>
                  <a:srgbClr val="1F2328"/>
                </a:solidFill>
                <a:latin typeface="Trebuchet MS"/>
                <a:cs typeface="Trebuchet MS"/>
              </a:rPr>
              <a:t> </a:t>
            </a:r>
            <a:r>
              <a:rPr sz="2300" spc="-145" dirty="0">
                <a:solidFill>
                  <a:srgbClr val="1F2328"/>
                </a:solidFill>
                <a:latin typeface="Trebuchet MS"/>
                <a:cs typeface="Trebuchet MS"/>
              </a:rPr>
              <a:t>similar</a:t>
            </a:r>
            <a:r>
              <a:rPr sz="2300" spc="-155" dirty="0">
                <a:solidFill>
                  <a:srgbClr val="1F2328"/>
                </a:solidFill>
                <a:latin typeface="Trebuchet MS"/>
                <a:cs typeface="Trebuchet MS"/>
              </a:rPr>
              <a:t> </a:t>
            </a:r>
            <a:r>
              <a:rPr sz="2300" spc="-95" dirty="0">
                <a:solidFill>
                  <a:srgbClr val="1F2328"/>
                </a:solidFill>
                <a:latin typeface="Trebuchet MS"/>
                <a:cs typeface="Trebuchet MS"/>
              </a:rPr>
              <a:t>topics</a:t>
            </a:r>
            <a:r>
              <a:rPr sz="2300" spc="-150" dirty="0">
                <a:solidFill>
                  <a:srgbClr val="1F2328"/>
                </a:solidFill>
                <a:latin typeface="Trebuchet MS"/>
                <a:cs typeface="Trebuchet MS"/>
              </a:rPr>
              <a:t> </a:t>
            </a:r>
            <a:r>
              <a:rPr sz="2300" spc="-155" dirty="0">
                <a:solidFill>
                  <a:srgbClr val="1F2328"/>
                </a:solidFill>
                <a:latin typeface="Trebuchet MS"/>
                <a:cs typeface="Trebuchet MS"/>
              </a:rPr>
              <a:t>or </a:t>
            </a:r>
            <a:r>
              <a:rPr sz="2300" spc="-35" dirty="0">
                <a:solidFill>
                  <a:srgbClr val="1F2328"/>
                </a:solidFill>
                <a:latin typeface="Trebuchet MS"/>
                <a:cs typeface="Trebuchet MS"/>
              </a:rPr>
              <a:t>references</a:t>
            </a:r>
            <a:r>
              <a:rPr sz="2300" spc="-35" dirty="0">
                <a:solidFill>
                  <a:srgbClr val="1F2328"/>
                </a:solidFill>
                <a:latin typeface="Microsoft Sans Serif"/>
                <a:cs typeface="Microsoft Sans Serif"/>
              </a:rPr>
              <a:t>.</a:t>
            </a:r>
            <a:endParaRPr sz="2300">
              <a:latin typeface="Microsoft Sans Serif"/>
              <a:cs typeface="Microsoft Sans Serif"/>
            </a:endParaRPr>
          </a:p>
          <a:p>
            <a:pPr marL="290830" indent="-278130">
              <a:lnSpc>
                <a:spcPct val="100000"/>
              </a:lnSpc>
              <a:spcBef>
                <a:spcPts val="1005"/>
              </a:spcBef>
              <a:buFont typeface="Microsoft Sans Serif"/>
              <a:buAutoNum type="arabicPeriod" startAt="4"/>
              <a:tabLst>
                <a:tab pos="290830" algn="l"/>
              </a:tabLst>
            </a:pPr>
            <a:r>
              <a:rPr sz="2300" b="1" spc="-120" dirty="0">
                <a:solidFill>
                  <a:srgbClr val="1F2328"/>
                </a:solidFill>
                <a:latin typeface="Trebuchet MS"/>
                <a:cs typeface="Trebuchet MS"/>
              </a:rPr>
              <a:t>Qu</a:t>
            </a:r>
            <a:r>
              <a:rPr sz="2350" b="1" spc="-120" dirty="0">
                <a:solidFill>
                  <a:srgbClr val="1F2328"/>
                </a:solidFill>
                <a:latin typeface="Trebuchet MS"/>
                <a:cs typeface="Trebuchet MS"/>
              </a:rPr>
              <a:t>e</a:t>
            </a:r>
            <a:r>
              <a:rPr sz="2300" b="1" spc="-120" dirty="0">
                <a:solidFill>
                  <a:srgbClr val="1F2328"/>
                </a:solidFill>
                <a:latin typeface="Trebuchet MS"/>
                <a:cs typeface="Trebuchet MS"/>
              </a:rPr>
              <a:t>ry</a:t>
            </a:r>
            <a:r>
              <a:rPr sz="2300" b="1" spc="-180" dirty="0">
                <a:solidFill>
                  <a:srgbClr val="1F2328"/>
                </a:solidFill>
                <a:latin typeface="Trebuchet MS"/>
                <a:cs typeface="Trebuchet MS"/>
              </a:rPr>
              <a:t> </a:t>
            </a:r>
            <a:r>
              <a:rPr sz="2300" b="1" spc="-130" dirty="0">
                <a:solidFill>
                  <a:srgbClr val="1F2328"/>
                </a:solidFill>
                <a:latin typeface="Trebuchet MS"/>
                <a:cs typeface="Trebuchet MS"/>
              </a:rPr>
              <a:t>&amp;</a:t>
            </a:r>
            <a:r>
              <a:rPr sz="2300" b="1" spc="-175" dirty="0">
                <a:solidFill>
                  <a:srgbClr val="1F2328"/>
                </a:solidFill>
                <a:latin typeface="Trebuchet MS"/>
                <a:cs typeface="Trebuchet MS"/>
              </a:rPr>
              <a:t> </a:t>
            </a:r>
            <a:r>
              <a:rPr sz="2300" b="1" spc="-30" dirty="0">
                <a:solidFill>
                  <a:srgbClr val="1F2328"/>
                </a:solidFill>
                <a:latin typeface="Trebuchet MS"/>
                <a:cs typeface="Trebuchet MS"/>
              </a:rPr>
              <a:t>Summ</a:t>
            </a:r>
            <a:r>
              <a:rPr sz="2350" b="1" spc="-30" dirty="0">
                <a:solidFill>
                  <a:srgbClr val="1F2328"/>
                </a:solidFill>
                <a:latin typeface="Trebuchet MS"/>
                <a:cs typeface="Trebuchet MS"/>
              </a:rPr>
              <a:t>a</a:t>
            </a:r>
            <a:r>
              <a:rPr sz="2300" b="1" spc="-30" dirty="0">
                <a:solidFill>
                  <a:srgbClr val="1F2328"/>
                </a:solidFill>
                <a:latin typeface="Trebuchet MS"/>
                <a:cs typeface="Trebuchet MS"/>
              </a:rPr>
              <a:t>r</a:t>
            </a:r>
            <a:r>
              <a:rPr sz="2350" b="1" spc="-30" dirty="0">
                <a:solidFill>
                  <a:srgbClr val="1F2328"/>
                </a:solidFill>
                <a:latin typeface="Trebuchet MS"/>
                <a:cs typeface="Trebuchet MS"/>
              </a:rPr>
              <a:t>i</a:t>
            </a:r>
            <a:r>
              <a:rPr sz="2300" b="1" spc="-30" dirty="0">
                <a:solidFill>
                  <a:srgbClr val="1F2328"/>
                </a:solidFill>
                <a:latin typeface="Trebuchet MS"/>
                <a:cs typeface="Trebuchet MS"/>
              </a:rPr>
              <a:t>z</a:t>
            </a:r>
            <a:r>
              <a:rPr sz="2350" b="1" spc="-30" dirty="0">
                <a:solidFill>
                  <a:srgbClr val="1F2328"/>
                </a:solidFill>
                <a:latin typeface="Trebuchet MS"/>
                <a:cs typeface="Trebuchet MS"/>
              </a:rPr>
              <a:t>e</a:t>
            </a:r>
            <a:r>
              <a:rPr sz="2300" b="1" spc="-30" dirty="0">
                <a:solidFill>
                  <a:srgbClr val="1F2328"/>
                </a:solidFill>
                <a:latin typeface="Trebuchet MS"/>
                <a:cs typeface="Trebuchet MS"/>
              </a:rPr>
              <a:t>:</a:t>
            </a:r>
            <a:endParaRPr sz="2300">
              <a:latin typeface="Trebuchet MS"/>
              <a:cs typeface="Trebuchet MS"/>
            </a:endParaRPr>
          </a:p>
          <a:p>
            <a:pPr marL="845819">
              <a:lnSpc>
                <a:spcPct val="100000"/>
              </a:lnSpc>
              <a:spcBef>
                <a:spcPts val="455"/>
              </a:spcBef>
            </a:pPr>
            <a:r>
              <a:rPr sz="2300" dirty="0">
                <a:solidFill>
                  <a:srgbClr val="1F2328"/>
                </a:solidFill>
                <a:latin typeface="Trebuchet MS"/>
                <a:cs typeface="Trebuchet MS"/>
              </a:rPr>
              <a:t>Ask</a:t>
            </a:r>
            <a:r>
              <a:rPr sz="2300" spc="-155" dirty="0">
                <a:solidFill>
                  <a:srgbClr val="1F2328"/>
                </a:solidFill>
                <a:latin typeface="Trebuchet MS"/>
                <a:cs typeface="Trebuchet MS"/>
              </a:rPr>
              <a:t> </a:t>
            </a:r>
            <a:r>
              <a:rPr sz="2300" spc="-85" dirty="0">
                <a:solidFill>
                  <a:srgbClr val="1F2328"/>
                </a:solidFill>
                <a:latin typeface="Trebuchet MS"/>
                <a:cs typeface="Trebuchet MS"/>
              </a:rPr>
              <a:t>questions</a:t>
            </a:r>
            <a:r>
              <a:rPr sz="2300" spc="-150" dirty="0">
                <a:solidFill>
                  <a:srgbClr val="1F2328"/>
                </a:solidFill>
                <a:latin typeface="Trebuchet MS"/>
                <a:cs typeface="Trebuchet MS"/>
              </a:rPr>
              <a:t> </a:t>
            </a:r>
            <a:r>
              <a:rPr sz="2300" spc="-180" dirty="0">
                <a:solidFill>
                  <a:srgbClr val="1F2328"/>
                </a:solidFill>
                <a:latin typeface="Trebuchet MS"/>
                <a:cs typeface="Trebuchet MS"/>
              </a:rPr>
              <a:t>like</a:t>
            </a:r>
            <a:r>
              <a:rPr sz="2300" spc="-150" dirty="0">
                <a:solidFill>
                  <a:srgbClr val="1F2328"/>
                </a:solidFill>
                <a:latin typeface="Trebuchet MS"/>
                <a:cs typeface="Trebuchet MS"/>
              </a:rPr>
              <a:t> </a:t>
            </a:r>
            <a:r>
              <a:rPr sz="2300" spc="-75" dirty="0">
                <a:solidFill>
                  <a:srgbClr val="1F2328"/>
                </a:solidFill>
                <a:latin typeface="Microsoft Sans Serif"/>
                <a:cs typeface="Microsoft Sans Serif"/>
              </a:rPr>
              <a:t>“</a:t>
            </a:r>
            <a:r>
              <a:rPr sz="2300" spc="-75" dirty="0">
                <a:solidFill>
                  <a:srgbClr val="1F2328"/>
                </a:solidFill>
                <a:latin typeface="Trebuchet MS"/>
                <a:cs typeface="Trebuchet MS"/>
              </a:rPr>
              <a:t>What</a:t>
            </a:r>
            <a:r>
              <a:rPr sz="2300" spc="-150" dirty="0">
                <a:solidFill>
                  <a:srgbClr val="1F2328"/>
                </a:solidFill>
                <a:latin typeface="Trebuchet MS"/>
                <a:cs typeface="Trebuchet MS"/>
              </a:rPr>
              <a:t> </a:t>
            </a:r>
            <a:r>
              <a:rPr sz="2300" spc="-175" dirty="0">
                <a:solidFill>
                  <a:srgbClr val="1F2328"/>
                </a:solidFill>
                <a:latin typeface="Trebuchet MS"/>
                <a:cs typeface="Trebuchet MS"/>
              </a:rPr>
              <a:t>are</a:t>
            </a:r>
            <a:r>
              <a:rPr sz="2300" spc="-150" dirty="0">
                <a:solidFill>
                  <a:srgbClr val="1F2328"/>
                </a:solidFill>
                <a:latin typeface="Trebuchet MS"/>
                <a:cs typeface="Trebuchet MS"/>
              </a:rPr>
              <a:t> </a:t>
            </a:r>
            <a:r>
              <a:rPr sz="2300" spc="-120" dirty="0">
                <a:solidFill>
                  <a:srgbClr val="1F2328"/>
                </a:solidFill>
                <a:latin typeface="Trebuchet MS"/>
                <a:cs typeface="Trebuchet MS"/>
              </a:rPr>
              <a:t>my</a:t>
            </a:r>
            <a:r>
              <a:rPr sz="2300" spc="-155" dirty="0">
                <a:solidFill>
                  <a:srgbClr val="1F2328"/>
                </a:solidFill>
                <a:latin typeface="Trebuchet MS"/>
                <a:cs typeface="Trebuchet MS"/>
              </a:rPr>
              <a:t> </a:t>
            </a:r>
            <a:r>
              <a:rPr sz="2300" spc="-85" dirty="0">
                <a:solidFill>
                  <a:srgbClr val="1F2328"/>
                </a:solidFill>
                <a:latin typeface="Trebuchet MS"/>
                <a:cs typeface="Trebuchet MS"/>
              </a:rPr>
              <a:t>thoughts</a:t>
            </a:r>
            <a:r>
              <a:rPr sz="2300" spc="-150" dirty="0">
                <a:solidFill>
                  <a:srgbClr val="1F2328"/>
                </a:solidFill>
                <a:latin typeface="Trebuchet MS"/>
                <a:cs typeface="Trebuchet MS"/>
              </a:rPr>
              <a:t> </a:t>
            </a:r>
            <a:r>
              <a:rPr sz="2300" spc="-95" dirty="0">
                <a:solidFill>
                  <a:srgbClr val="1F2328"/>
                </a:solidFill>
                <a:latin typeface="Trebuchet MS"/>
                <a:cs typeface="Trebuchet MS"/>
              </a:rPr>
              <a:t>on</a:t>
            </a:r>
            <a:r>
              <a:rPr sz="2300" spc="-150" dirty="0">
                <a:solidFill>
                  <a:srgbClr val="1F2328"/>
                </a:solidFill>
                <a:latin typeface="Trebuchet MS"/>
                <a:cs typeface="Trebuchet MS"/>
              </a:rPr>
              <a:t> </a:t>
            </a:r>
            <a:r>
              <a:rPr sz="2300" spc="-125" dirty="0">
                <a:solidFill>
                  <a:srgbClr val="1F2328"/>
                </a:solidFill>
                <a:latin typeface="Trebuchet MS"/>
                <a:cs typeface="Trebuchet MS"/>
              </a:rPr>
              <a:t>agile</a:t>
            </a:r>
            <a:r>
              <a:rPr sz="2300" spc="-150" dirty="0">
                <a:solidFill>
                  <a:srgbClr val="1F2328"/>
                </a:solidFill>
                <a:latin typeface="Trebuchet MS"/>
                <a:cs typeface="Trebuchet MS"/>
              </a:rPr>
              <a:t> </a:t>
            </a:r>
            <a:r>
              <a:rPr sz="2300" spc="-35" dirty="0">
                <a:solidFill>
                  <a:srgbClr val="1F2328"/>
                </a:solidFill>
                <a:latin typeface="Trebuchet MS"/>
                <a:cs typeface="Trebuchet MS"/>
              </a:rPr>
              <a:t>development</a:t>
            </a:r>
            <a:r>
              <a:rPr sz="2300" spc="-35" dirty="0">
                <a:solidFill>
                  <a:srgbClr val="1F2328"/>
                </a:solidFill>
                <a:latin typeface="Microsoft Sans Serif"/>
                <a:cs typeface="Microsoft Sans Serif"/>
              </a:rPr>
              <a:t>?”</a:t>
            </a:r>
            <a:endParaRPr sz="2300">
              <a:latin typeface="Microsoft Sans Serif"/>
              <a:cs typeface="Microsoft Sans Serif"/>
            </a:endParaRPr>
          </a:p>
          <a:p>
            <a:pPr marL="845819">
              <a:lnSpc>
                <a:spcPct val="100000"/>
              </a:lnSpc>
              <a:spcBef>
                <a:spcPts val="1065"/>
              </a:spcBef>
            </a:pPr>
            <a:r>
              <a:rPr sz="2300" spc="-110" dirty="0">
                <a:solidFill>
                  <a:srgbClr val="1F2328"/>
                </a:solidFill>
                <a:latin typeface="Trebuchet MS"/>
                <a:cs typeface="Trebuchet MS"/>
              </a:rPr>
              <a:t>Receive</a:t>
            </a:r>
            <a:r>
              <a:rPr sz="2300" spc="-160" dirty="0">
                <a:solidFill>
                  <a:srgbClr val="1F2328"/>
                </a:solidFill>
                <a:latin typeface="Trebuchet MS"/>
                <a:cs typeface="Trebuchet MS"/>
              </a:rPr>
              <a:t> </a:t>
            </a:r>
            <a:r>
              <a:rPr sz="2300" spc="-130" dirty="0">
                <a:solidFill>
                  <a:srgbClr val="1F2328"/>
                </a:solidFill>
                <a:latin typeface="Trebuchet MS"/>
                <a:cs typeface="Trebuchet MS"/>
              </a:rPr>
              <a:t>a</a:t>
            </a:r>
            <a:r>
              <a:rPr sz="2300" spc="-160" dirty="0">
                <a:solidFill>
                  <a:srgbClr val="1F2328"/>
                </a:solidFill>
                <a:latin typeface="Trebuchet MS"/>
                <a:cs typeface="Trebuchet MS"/>
              </a:rPr>
              <a:t> </a:t>
            </a:r>
            <a:r>
              <a:rPr sz="2300" spc="-70" dirty="0">
                <a:solidFill>
                  <a:srgbClr val="1F2328"/>
                </a:solidFill>
                <a:latin typeface="Trebuchet MS"/>
                <a:cs typeface="Trebuchet MS"/>
              </a:rPr>
              <a:t>concise</a:t>
            </a:r>
            <a:r>
              <a:rPr sz="2300" spc="-160" dirty="0">
                <a:solidFill>
                  <a:srgbClr val="1F2328"/>
                </a:solidFill>
                <a:latin typeface="Trebuchet MS"/>
                <a:cs typeface="Trebuchet MS"/>
              </a:rPr>
              <a:t> </a:t>
            </a:r>
            <a:r>
              <a:rPr sz="2300" spc="-100" dirty="0">
                <a:solidFill>
                  <a:srgbClr val="1F2328"/>
                </a:solidFill>
                <a:latin typeface="Trebuchet MS"/>
                <a:cs typeface="Trebuchet MS"/>
              </a:rPr>
              <a:t>summary</a:t>
            </a:r>
            <a:r>
              <a:rPr sz="2300" spc="-155" dirty="0">
                <a:solidFill>
                  <a:srgbClr val="1F2328"/>
                </a:solidFill>
                <a:latin typeface="Trebuchet MS"/>
                <a:cs typeface="Trebuchet MS"/>
              </a:rPr>
              <a:t> in</a:t>
            </a:r>
            <a:r>
              <a:rPr sz="2300" spc="-160" dirty="0">
                <a:solidFill>
                  <a:srgbClr val="1F2328"/>
                </a:solidFill>
                <a:latin typeface="Trebuchet MS"/>
                <a:cs typeface="Trebuchet MS"/>
              </a:rPr>
              <a:t> </a:t>
            </a:r>
            <a:r>
              <a:rPr sz="2300" spc="-125" dirty="0">
                <a:solidFill>
                  <a:srgbClr val="1F2328"/>
                </a:solidFill>
                <a:latin typeface="Trebuchet MS"/>
                <a:cs typeface="Trebuchet MS"/>
              </a:rPr>
              <a:t>your</a:t>
            </a:r>
            <a:r>
              <a:rPr sz="2300" spc="-160" dirty="0">
                <a:solidFill>
                  <a:srgbClr val="1F2328"/>
                </a:solidFill>
                <a:latin typeface="Trebuchet MS"/>
                <a:cs typeface="Trebuchet MS"/>
              </a:rPr>
              <a:t> </a:t>
            </a:r>
            <a:r>
              <a:rPr sz="2300" spc="-114" dirty="0">
                <a:solidFill>
                  <a:srgbClr val="1F2328"/>
                </a:solidFill>
                <a:latin typeface="Trebuchet MS"/>
                <a:cs typeface="Trebuchet MS"/>
              </a:rPr>
              <a:t>own</a:t>
            </a:r>
            <a:r>
              <a:rPr sz="2300" spc="-155" dirty="0">
                <a:solidFill>
                  <a:srgbClr val="1F2328"/>
                </a:solidFill>
                <a:latin typeface="Trebuchet MS"/>
                <a:cs typeface="Trebuchet MS"/>
              </a:rPr>
              <a:t> </a:t>
            </a:r>
            <a:r>
              <a:rPr sz="2300" spc="-10" dirty="0">
                <a:solidFill>
                  <a:srgbClr val="1F2328"/>
                </a:solidFill>
                <a:latin typeface="Trebuchet MS"/>
                <a:cs typeface="Trebuchet MS"/>
              </a:rPr>
              <a:t>style</a:t>
            </a:r>
            <a:r>
              <a:rPr sz="2300" spc="-10" dirty="0">
                <a:solidFill>
                  <a:srgbClr val="1F2328"/>
                </a:solidFill>
                <a:latin typeface="Microsoft Sans Serif"/>
                <a:cs typeface="Microsoft Sans Serif"/>
              </a:rPr>
              <a:t>.</a:t>
            </a:r>
            <a:endParaRPr sz="2300">
              <a:latin typeface="Microsoft Sans Serif"/>
              <a:cs typeface="Microsoft Sans Serif"/>
            </a:endParaRPr>
          </a:p>
        </p:txBody>
      </p:sp>
      <p:sp>
        <p:nvSpPr>
          <p:cNvPr id="10" name="object 10"/>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11" name="object 11"/>
          <p:cNvPicPr/>
          <p:nvPr/>
        </p:nvPicPr>
        <p:blipFill>
          <a:blip r:embed="rId3" cstate="print"/>
          <a:stretch>
            <a:fillRect/>
          </a:stretch>
        </p:blipFill>
        <p:spPr>
          <a:xfrm>
            <a:off x="328612" y="6438899"/>
            <a:ext cx="123824" cy="171449"/>
          </a:xfrm>
          <a:prstGeom prst="rect">
            <a:avLst/>
          </a:prstGeom>
        </p:spPr>
      </p:pic>
      <p:sp>
        <p:nvSpPr>
          <p:cNvPr id="12" name="object 12"/>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73</a:t>
            </a:fld>
            <a:endParaRPr spc="-25" dirty="0"/>
          </a:p>
        </p:txBody>
      </p:sp>
      <p:sp>
        <p:nvSpPr>
          <p:cNvPr id="13" name="object 13"/>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4"/>
              </a:rPr>
              <a:t>y</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p</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50" spc="-55" dirty="0">
                <a:solidFill>
                  <a:srgbClr val="0969D9"/>
                </a:solidFill>
                <a:latin typeface="Trebuchet MS"/>
                <a:cs typeface="Trebuchet MS"/>
                <a:hlinkClick r:id="rId4"/>
              </a:rPr>
              <a:t>z</a:t>
            </a:r>
            <a:r>
              <a:rPr sz="1500" spc="-55" dirty="0">
                <a:solidFill>
                  <a:srgbClr val="0969D9"/>
                </a:solidFill>
                <a:latin typeface="Trebuchet MS"/>
                <a:cs typeface="Trebuchet MS"/>
                <a:hlinkClick r:id="rId4"/>
              </a:rPr>
              <a:t>ha</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00" spc="-55" dirty="0">
                <a:solidFill>
                  <a:srgbClr val="0969D9"/>
                </a:solidFill>
                <a:latin typeface="Tahoma"/>
                <a:cs typeface="Tahoma"/>
                <a:hlinkClick r:id="rId4"/>
              </a:rPr>
              <a:t>@</a:t>
            </a:r>
            <a:r>
              <a:rPr sz="1450" spc="-55" dirty="0">
                <a:solidFill>
                  <a:srgbClr val="0969D9"/>
                </a:solidFill>
                <a:latin typeface="Trebuchet MS"/>
                <a:cs typeface="Trebuchet MS"/>
                <a:hlinkClick r:id="rId4"/>
              </a:rPr>
              <a:t>l</a:t>
            </a:r>
            <a:r>
              <a:rPr sz="1500" spc="-55" dirty="0">
                <a:solidFill>
                  <a:srgbClr val="0969D9"/>
                </a:solidFill>
                <a:latin typeface="Trebuchet MS"/>
                <a:cs typeface="Trebuchet MS"/>
                <a:hlinkClick r:id="rId4"/>
              </a:rPr>
              <a:t>i</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u</a:t>
            </a:r>
            <a:r>
              <a:rPr sz="1500" spc="-55" dirty="0">
                <a:solidFill>
                  <a:srgbClr val="0969D9"/>
                </a:solidFill>
                <a:latin typeface="Trebuchet MS"/>
                <a:cs typeface="Trebuchet MS"/>
                <a:hlinkClick r:id="rId4"/>
              </a:rPr>
              <a:t>hk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ed</a:t>
            </a:r>
            <a:r>
              <a:rPr sz="1450" spc="-55" dirty="0">
                <a:solidFill>
                  <a:srgbClr val="0969D9"/>
                </a:solidFill>
                <a:latin typeface="Trebuchet MS"/>
                <a:cs typeface="Trebuchet MS"/>
                <a:hlinkClick r:id="rId4"/>
              </a:rPr>
              <a:t>u</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n</a:t>
            </a:r>
            <a:endParaRPr sz="1450">
              <a:latin typeface="Trebuchet MS"/>
              <a:cs typeface="Trebuchet M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z="3000" dirty="0"/>
              <a:t>A</a:t>
            </a:r>
            <a:r>
              <a:rPr sz="3000" spc="-260" dirty="0"/>
              <a:t> </a:t>
            </a:r>
            <a:r>
              <a:rPr sz="3000" spc="-195" dirty="0"/>
              <a:t>Pow</a:t>
            </a:r>
            <a:r>
              <a:rPr sz="3400" spc="-195" dirty="0">
                <a:latin typeface="Cambria"/>
                <a:cs typeface="Cambria"/>
              </a:rPr>
              <a:t>e</a:t>
            </a:r>
            <a:r>
              <a:rPr sz="3000" spc="-195" dirty="0"/>
              <a:t>r</a:t>
            </a:r>
            <a:r>
              <a:rPr sz="3400" spc="-195" dirty="0">
                <a:latin typeface="Cambria"/>
                <a:cs typeface="Cambria"/>
              </a:rPr>
              <a:t>f</a:t>
            </a:r>
            <a:r>
              <a:rPr sz="3000" spc="-195" dirty="0"/>
              <a:t>ul</a:t>
            </a:r>
            <a:r>
              <a:rPr sz="3000" spc="-254" dirty="0"/>
              <a:t> </a:t>
            </a:r>
            <a:r>
              <a:rPr sz="3000" spc="-150" dirty="0"/>
              <a:t>So</a:t>
            </a:r>
            <a:r>
              <a:rPr sz="3400" spc="-150" dirty="0">
                <a:latin typeface="Cambria"/>
                <a:cs typeface="Cambria"/>
              </a:rPr>
              <a:t>f</a:t>
            </a:r>
            <a:r>
              <a:rPr sz="3000" spc="-150" dirty="0"/>
              <a:t>tw</a:t>
            </a:r>
            <a:r>
              <a:rPr sz="3400" spc="-150" dirty="0">
                <a:latin typeface="Cambria"/>
                <a:cs typeface="Cambria"/>
              </a:rPr>
              <a:t>a</a:t>
            </a:r>
            <a:r>
              <a:rPr sz="3000" spc="-150" dirty="0"/>
              <a:t>r</a:t>
            </a:r>
            <a:r>
              <a:rPr sz="3400" spc="-150" dirty="0">
                <a:latin typeface="Cambria"/>
                <a:cs typeface="Cambria"/>
              </a:rPr>
              <a:t>e</a:t>
            </a:r>
            <a:endParaRPr sz="3400">
              <a:latin typeface="Cambria"/>
              <a:cs typeface="Cambria"/>
            </a:endParaRPr>
          </a:p>
        </p:txBody>
      </p:sp>
      <p:pic>
        <p:nvPicPr>
          <p:cNvPr id="3" name="object 3"/>
          <p:cNvPicPr/>
          <p:nvPr/>
        </p:nvPicPr>
        <p:blipFill>
          <a:blip r:embed="rId2" cstate="print"/>
          <a:stretch>
            <a:fillRect/>
          </a:stretch>
        </p:blipFill>
        <p:spPr>
          <a:xfrm>
            <a:off x="1066799" y="1638299"/>
            <a:ext cx="85725" cy="85724"/>
          </a:xfrm>
          <a:prstGeom prst="rect">
            <a:avLst/>
          </a:prstGeom>
        </p:spPr>
      </p:pic>
      <p:sp>
        <p:nvSpPr>
          <p:cNvPr id="4" name="object 4"/>
          <p:cNvSpPr txBox="1"/>
          <p:nvPr/>
        </p:nvSpPr>
        <p:spPr>
          <a:xfrm>
            <a:off x="1289350" y="1417226"/>
            <a:ext cx="2397125" cy="424180"/>
          </a:xfrm>
          <a:prstGeom prst="rect">
            <a:avLst/>
          </a:prstGeom>
        </p:spPr>
        <p:txBody>
          <a:bodyPr vert="horz" wrap="square" lIns="0" tIns="14604" rIns="0" bIns="0" rtlCol="0">
            <a:spAutoFit/>
          </a:bodyPr>
          <a:lstStyle/>
          <a:p>
            <a:pPr marL="12700">
              <a:lnSpc>
                <a:spcPct val="100000"/>
              </a:lnSpc>
              <a:spcBef>
                <a:spcPts val="114"/>
              </a:spcBef>
            </a:pPr>
            <a:r>
              <a:rPr sz="2300" spc="-50" dirty="0">
                <a:solidFill>
                  <a:srgbClr val="0969D9"/>
                </a:solidFill>
                <a:latin typeface="Segoe UI Light"/>
                <a:cs typeface="Segoe UI Light"/>
                <a:hlinkClick r:id="rId3"/>
              </a:rPr>
              <a:t>h</a:t>
            </a:r>
            <a:r>
              <a:rPr sz="2150" spc="-50" dirty="0">
                <a:solidFill>
                  <a:srgbClr val="0969D9"/>
                </a:solidFill>
                <a:latin typeface="Trebuchet MS"/>
                <a:cs typeface="Trebuchet MS"/>
                <a:hlinkClick r:id="rId3"/>
              </a:rPr>
              <a:t>ttps</a:t>
            </a:r>
            <a:r>
              <a:rPr sz="2600" spc="-50" dirty="0">
                <a:solidFill>
                  <a:srgbClr val="0969D9"/>
                </a:solidFill>
                <a:latin typeface="Arial MT"/>
                <a:cs typeface="Arial MT"/>
                <a:hlinkClick r:id="rId3"/>
              </a:rPr>
              <a:t>://</a:t>
            </a:r>
            <a:r>
              <a:rPr sz="2150" spc="-50" dirty="0">
                <a:solidFill>
                  <a:srgbClr val="0969D9"/>
                </a:solidFill>
                <a:latin typeface="Trebuchet MS"/>
                <a:cs typeface="Trebuchet MS"/>
                <a:hlinkClick r:id="rId3"/>
              </a:rPr>
              <a:t>o</a:t>
            </a:r>
            <a:r>
              <a:rPr sz="2300" spc="-50" dirty="0">
                <a:solidFill>
                  <a:srgbClr val="0969D9"/>
                </a:solidFill>
                <a:latin typeface="Segoe UI Light"/>
                <a:cs typeface="Segoe UI Light"/>
                <a:hlinkClick r:id="rId3"/>
              </a:rPr>
              <a:t>b</a:t>
            </a:r>
            <a:r>
              <a:rPr sz="2150" spc="-50" dirty="0">
                <a:solidFill>
                  <a:srgbClr val="0969D9"/>
                </a:solidFill>
                <a:latin typeface="Trebuchet MS"/>
                <a:cs typeface="Trebuchet MS"/>
                <a:hlinkClick r:id="rId3"/>
              </a:rPr>
              <a:t>s</a:t>
            </a:r>
            <a:r>
              <a:rPr sz="2300" spc="-50" dirty="0">
                <a:solidFill>
                  <a:srgbClr val="0969D9"/>
                </a:solidFill>
                <a:latin typeface="Segoe UI Light"/>
                <a:cs typeface="Segoe UI Light"/>
                <a:hlinkClick r:id="rId3"/>
              </a:rPr>
              <a:t>idia</a:t>
            </a:r>
            <a:r>
              <a:rPr sz="2150" spc="-50" dirty="0">
                <a:solidFill>
                  <a:srgbClr val="0969D9"/>
                </a:solidFill>
                <a:latin typeface="Trebuchet MS"/>
                <a:cs typeface="Trebuchet MS"/>
                <a:hlinkClick r:id="rId3"/>
              </a:rPr>
              <a:t>n</a:t>
            </a:r>
            <a:r>
              <a:rPr sz="2600" spc="-50" dirty="0">
                <a:solidFill>
                  <a:srgbClr val="0969D9"/>
                </a:solidFill>
                <a:latin typeface="Arial MT"/>
                <a:cs typeface="Arial MT"/>
                <a:hlinkClick r:id="rId3"/>
              </a:rPr>
              <a:t>.</a:t>
            </a:r>
            <a:r>
              <a:rPr sz="2150" spc="-50" dirty="0">
                <a:solidFill>
                  <a:srgbClr val="0969D9"/>
                </a:solidFill>
                <a:latin typeface="Trebuchet MS"/>
                <a:cs typeface="Trebuchet MS"/>
                <a:hlinkClick r:id="rId3"/>
              </a:rPr>
              <a:t>m</a:t>
            </a:r>
            <a:r>
              <a:rPr sz="2300" spc="-50" dirty="0">
                <a:solidFill>
                  <a:srgbClr val="0969D9"/>
                </a:solidFill>
                <a:latin typeface="Segoe UI Light"/>
                <a:cs typeface="Segoe UI Light"/>
                <a:hlinkClick r:id="rId3"/>
              </a:rPr>
              <a:t>d</a:t>
            </a:r>
            <a:r>
              <a:rPr sz="2600" spc="-50" dirty="0">
                <a:solidFill>
                  <a:srgbClr val="0969D9"/>
                </a:solidFill>
                <a:latin typeface="Arial MT"/>
                <a:cs typeface="Arial MT"/>
                <a:hlinkClick r:id="rId3"/>
              </a:rPr>
              <a:t>/</a:t>
            </a:r>
            <a:endParaRPr sz="2600">
              <a:latin typeface="Arial MT"/>
              <a:cs typeface="Arial MT"/>
            </a:endParaRPr>
          </a:p>
        </p:txBody>
      </p:sp>
      <p:pic>
        <p:nvPicPr>
          <p:cNvPr id="5" name="object 5"/>
          <p:cNvPicPr/>
          <p:nvPr/>
        </p:nvPicPr>
        <p:blipFill>
          <a:blip r:embed="rId4" cstate="print"/>
          <a:stretch>
            <a:fillRect/>
          </a:stretch>
        </p:blipFill>
        <p:spPr>
          <a:xfrm>
            <a:off x="4852207" y="2690678"/>
            <a:ext cx="2521956" cy="2598485"/>
          </a:xfrm>
          <a:prstGeom prst="rect">
            <a:avLst/>
          </a:prstGeom>
        </p:spPr>
      </p:pic>
      <p:sp>
        <p:nvSpPr>
          <p:cNvPr id="6" name="object 6"/>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7" name="object 7"/>
          <p:cNvPicPr/>
          <p:nvPr/>
        </p:nvPicPr>
        <p:blipFill>
          <a:blip r:embed="rId5" cstate="print"/>
          <a:stretch>
            <a:fillRect/>
          </a:stretch>
        </p:blipFill>
        <p:spPr>
          <a:xfrm>
            <a:off x="328612" y="6438899"/>
            <a:ext cx="123824" cy="171449"/>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2195"/>
              </a:lnSpc>
            </a:pPr>
            <a:fld id="{81D60167-4931-47E6-BA6A-407CBD079E47}" type="slidenum">
              <a:rPr spc="-25" dirty="0"/>
              <a:t>74</a:t>
            </a:fld>
            <a:endParaRPr spc="-25" dirty="0"/>
          </a:p>
        </p:txBody>
      </p:sp>
      <p:sp>
        <p:nvSpPr>
          <p:cNvPr id="9" name="object 9"/>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6"/>
              </a:rPr>
              <a:t>y</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p</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50" spc="-55" dirty="0">
                <a:solidFill>
                  <a:srgbClr val="0969D9"/>
                </a:solidFill>
                <a:latin typeface="Trebuchet MS"/>
                <a:cs typeface="Trebuchet MS"/>
                <a:hlinkClick r:id="rId6"/>
              </a:rPr>
              <a:t>z</a:t>
            </a:r>
            <a:r>
              <a:rPr sz="1500" spc="-55" dirty="0">
                <a:solidFill>
                  <a:srgbClr val="0969D9"/>
                </a:solidFill>
                <a:latin typeface="Trebuchet MS"/>
                <a:cs typeface="Trebuchet MS"/>
                <a:hlinkClick r:id="rId6"/>
              </a:rPr>
              <a:t>ha</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00" spc="-55" dirty="0">
                <a:solidFill>
                  <a:srgbClr val="0969D9"/>
                </a:solidFill>
                <a:latin typeface="Tahoma"/>
                <a:cs typeface="Tahoma"/>
                <a:hlinkClick r:id="rId6"/>
              </a:rPr>
              <a:t>@</a:t>
            </a:r>
            <a:r>
              <a:rPr sz="1450" spc="-55" dirty="0">
                <a:solidFill>
                  <a:srgbClr val="0969D9"/>
                </a:solidFill>
                <a:latin typeface="Trebuchet MS"/>
                <a:cs typeface="Trebuchet MS"/>
                <a:hlinkClick r:id="rId6"/>
              </a:rPr>
              <a:t>l</a:t>
            </a:r>
            <a:r>
              <a:rPr sz="1500" spc="-55" dirty="0">
                <a:solidFill>
                  <a:srgbClr val="0969D9"/>
                </a:solidFill>
                <a:latin typeface="Trebuchet MS"/>
                <a:cs typeface="Trebuchet MS"/>
                <a:hlinkClick r:id="rId6"/>
              </a:rPr>
              <a:t>i</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u</a:t>
            </a:r>
            <a:r>
              <a:rPr sz="1500" spc="-55" dirty="0">
                <a:solidFill>
                  <a:srgbClr val="0969D9"/>
                </a:solidFill>
                <a:latin typeface="Trebuchet MS"/>
                <a:cs typeface="Trebuchet MS"/>
                <a:hlinkClick r:id="rId6"/>
              </a:rPr>
              <a:t>hk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ed</a:t>
            </a:r>
            <a:r>
              <a:rPr sz="1450" spc="-55" dirty="0">
                <a:solidFill>
                  <a:srgbClr val="0969D9"/>
                </a:solidFill>
                <a:latin typeface="Trebuchet MS"/>
                <a:cs typeface="Trebuchet MS"/>
                <a:hlinkClick r:id="rId6"/>
              </a:rPr>
              <a:t>u</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n</a:t>
            </a:r>
            <a:endParaRPr sz="1450">
              <a:latin typeface="Trebuchet MS"/>
              <a:cs typeface="Trebuchet M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59536" y="1017098"/>
            <a:ext cx="9214953" cy="5172196"/>
          </a:xfrm>
          <a:prstGeom prst="rect">
            <a:avLst/>
          </a:prstGeom>
        </p:spPr>
      </p:pic>
      <p:sp>
        <p:nvSpPr>
          <p:cNvPr id="3" name="object 3"/>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4" name="object 4"/>
          <p:cNvPicPr/>
          <p:nvPr/>
        </p:nvPicPr>
        <p:blipFill>
          <a:blip r:embed="rId3" cstate="print"/>
          <a:stretch>
            <a:fillRect/>
          </a:stretch>
        </p:blipFill>
        <p:spPr>
          <a:xfrm>
            <a:off x="328612" y="6438899"/>
            <a:ext cx="123824" cy="171449"/>
          </a:xfrm>
          <a:prstGeom prst="rect">
            <a:avLst/>
          </a:prstGeom>
        </p:spPr>
      </p:pic>
      <p:sp>
        <p:nvSpPr>
          <p:cNvPr id="5" name="object 5"/>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75</a:t>
            </a:fld>
            <a:endParaRPr spc="-25" dirty="0"/>
          </a:p>
        </p:txBody>
      </p:sp>
      <p:sp>
        <p:nvSpPr>
          <p:cNvPr id="6" name="object 6"/>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4"/>
              </a:rPr>
              <a:t>y</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p</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50" spc="-55" dirty="0">
                <a:solidFill>
                  <a:srgbClr val="0969D9"/>
                </a:solidFill>
                <a:latin typeface="Trebuchet MS"/>
                <a:cs typeface="Trebuchet MS"/>
                <a:hlinkClick r:id="rId4"/>
              </a:rPr>
              <a:t>z</a:t>
            </a:r>
            <a:r>
              <a:rPr sz="1500" spc="-55" dirty="0">
                <a:solidFill>
                  <a:srgbClr val="0969D9"/>
                </a:solidFill>
                <a:latin typeface="Trebuchet MS"/>
                <a:cs typeface="Trebuchet MS"/>
                <a:hlinkClick r:id="rId4"/>
              </a:rPr>
              <a:t>ha</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00" spc="-55" dirty="0">
                <a:solidFill>
                  <a:srgbClr val="0969D9"/>
                </a:solidFill>
                <a:latin typeface="Tahoma"/>
                <a:cs typeface="Tahoma"/>
                <a:hlinkClick r:id="rId4"/>
              </a:rPr>
              <a:t>@</a:t>
            </a:r>
            <a:r>
              <a:rPr sz="1450" spc="-55" dirty="0">
                <a:solidFill>
                  <a:srgbClr val="0969D9"/>
                </a:solidFill>
                <a:latin typeface="Trebuchet MS"/>
                <a:cs typeface="Trebuchet MS"/>
                <a:hlinkClick r:id="rId4"/>
              </a:rPr>
              <a:t>l</a:t>
            </a:r>
            <a:r>
              <a:rPr sz="1500" spc="-55" dirty="0">
                <a:solidFill>
                  <a:srgbClr val="0969D9"/>
                </a:solidFill>
                <a:latin typeface="Trebuchet MS"/>
                <a:cs typeface="Trebuchet MS"/>
                <a:hlinkClick r:id="rId4"/>
              </a:rPr>
              <a:t>i</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u</a:t>
            </a:r>
            <a:r>
              <a:rPr sz="1500" spc="-55" dirty="0">
                <a:solidFill>
                  <a:srgbClr val="0969D9"/>
                </a:solidFill>
                <a:latin typeface="Trebuchet MS"/>
                <a:cs typeface="Trebuchet MS"/>
                <a:hlinkClick r:id="rId4"/>
              </a:rPr>
              <a:t>hk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ed</a:t>
            </a:r>
            <a:r>
              <a:rPr sz="1450" spc="-55" dirty="0">
                <a:solidFill>
                  <a:srgbClr val="0969D9"/>
                </a:solidFill>
                <a:latin typeface="Trebuchet MS"/>
                <a:cs typeface="Trebuchet MS"/>
                <a:hlinkClick r:id="rId4"/>
              </a:rPr>
              <a:t>u</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n</a:t>
            </a:r>
            <a:endParaRPr sz="1450">
              <a:latin typeface="Trebuchet MS"/>
              <a:cs typeface="Trebuchet M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738" y="2022379"/>
            <a:ext cx="4256405" cy="601345"/>
          </a:xfrm>
          <a:prstGeom prst="rect">
            <a:avLst/>
          </a:prstGeom>
        </p:spPr>
        <p:txBody>
          <a:bodyPr vert="horz" wrap="square" lIns="0" tIns="15875" rIns="0" bIns="0" rtlCol="0">
            <a:spAutoFit/>
          </a:bodyPr>
          <a:lstStyle/>
          <a:p>
            <a:pPr marL="12700">
              <a:lnSpc>
                <a:spcPct val="100000"/>
              </a:lnSpc>
              <a:spcBef>
                <a:spcPts val="125"/>
              </a:spcBef>
            </a:pPr>
            <a:r>
              <a:rPr sz="3700" spc="-165" dirty="0"/>
              <a:t>P</a:t>
            </a:r>
            <a:r>
              <a:rPr sz="3750" spc="-165" dirty="0"/>
              <a:t>e</a:t>
            </a:r>
            <a:r>
              <a:rPr spc="-165" dirty="0"/>
              <a:t>rson</a:t>
            </a:r>
            <a:r>
              <a:rPr sz="3750" spc="-165" dirty="0"/>
              <a:t>a</a:t>
            </a:r>
            <a:r>
              <a:rPr spc="-165" dirty="0"/>
              <a:t>l</a:t>
            </a:r>
            <a:r>
              <a:rPr spc="-315" dirty="0"/>
              <a:t> </a:t>
            </a:r>
            <a:r>
              <a:rPr sz="3700" spc="-204" dirty="0"/>
              <a:t>KB:</a:t>
            </a:r>
            <a:r>
              <a:rPr sz="3700" spc="-325" dirty="0"/>
              <a:t> </a:t>
            </a:r>
            <a:r>
              <a:rPr sz="3700" spc="-140" dirty="0"/>
              <a:t>B</a:t>
            </a:r>
            <a:r>
              <a:rPr sz="3750" spc="-140" dirty="0"/>
              <a:t>e</a:t>
            </a:r>
            <a:r>
              <a:rPr spc="-140" dirty="0"/>
              <a:t>n</a:t>
            </a:r>
            <a:r>
              <a:rPr sz="3750" spc="-140" dirty="0"/>
              <a:t>efi</a:t>
            </a:r>
            <a:r>
              <a:rPr spc="-140" dirty="0"/>
              <a:t>ts</a:t>
            </a:r>
            <a:endParaRPr sz="3750"/>
          </a:p>
        </p:txBody>
      </p:sp>
      <p:pic>
        <p:nvPicPr>
          <p:cNvPr id="3" name="object 3"/>
          <p:cNvPicPr/>
          <p:nvPr/>
        </p:nvPicPr>
        <p:blipFill>
          <a:blip r:embed="rId2" cstate="print"/>
          <a:stretch>
            <a:fillRect/>
          </a:stretch>
        </p:blipFill>
        <p:spPr>
          <a:xfrm>
            <a:off x="1066799" y="3095624"/>
            <a:ext cx="85725" cy="85724"/>
          </a:xfrm>
          <a:prstGeom prst="rect">
            <a:avLst/>
          </a:prstGeom>
        </p:spPr>
      </p:pic>
      <p:sp>
        <p:nvSpPr>
          <p:cNvPr id="4" name="object 4"/>
          <p:cNvSpPr txBox="1"/>
          <p:nvPr/>
        </p:nvSpPr>
        <p:spPr>
          <a:xfrm>
            <a:off x="1289350" y="2780915"/>
            <a:ext cx="6382385" cy="1958975"/>
          </a:xfrm>
          <a:prstGeom prst="rect">
            <a:avLst/>
          </a:prstGeom>
        </p:spPr>
        <p:txBody>
          <a:bodyPr vert="horz" wrap="square" lIns="0" tIns="15240" rIns="0" bIns="0" rtlCol="0">
            <a:spAutoFit/>
          </a:bodyPr>
          <a:lstStyle/>
          <a:p>
            <a:pPr marL="12700" marR="5080">
              <a:lnSpc>
                <a:spcPct val="134800"/>
              </a:lnSpc>
              <a:spcBef>
                <a:spcPts val="120"/>
              </a:spcBef>
            </a:pPr>
            <a:r>
              <a:rPr sz="2300" b="1" spc="-90" dirty="0">
                <a:solidFill>
                  <a:srgbClr val="1F2328"/>
                </a:solidFill>
                <a:latin typeface="Trebuchet MS"/>
                <a:cs typeface="Trebuchet MS"/>
              </a:rPr>
              <a:t>Custom</a:t>
            </a:r>
            <a:r>
              <a:rPr sz="2350" b="1" spc="-90" dirty="0">
                <a:solidFill>
                  <a:srgbClr val="1F2328"/>
                </a:solidFill>
                <a:latin typeface="Trebuchet MS"/>
                <a:cs typeface="Trebuchet MS"/>
              </a:rPr>
              <a:t>i</a:t>
            </a:r>
            <a:r>
              <a:rPr sz="2300" b="1" spc="-90" dirty="0">
                <a:solidFill>
                  <a:srgbClr val="1F2328"/>
                </a:solidFill>
                <a:latin typeface="Trebuchet MS"/>
                <a:cs typeface="Trebuchet MS"/>
              </a:rPr>
              <a:t>z</a:t>
            </a:r>
            <a:r>
              <a:rPr sz="2350" b="1" spc="-90" dirty="0">
                <a:solidFill>
                  <a:srgbClr val="1F2328"/>
                </a:solidFill>
                <a:latin typeface="Trebuchet MS"/>
                <a:cs typeface="Trebuchet MS"/>
              </a:rPr>
              <a:t>ed</a:t>
            </a:r>
            <a:r>
              <a:rPr sz="2350" b="1" spc="-180" dirty="0">
                <a:solidFill>
                  <a:srgbClr val="1F2328"/>
                </a:solidFill>
                <a:latin typeface="Trebuchet MS"/>
                <a:cs typeface="Trebuchet MS"/>
              </a:rPr>
              <a:t> </a:t>
            </a:r>
            <a:r>
              <a:rPr sz="2300" b="1" spc="-130" dirty="0">
                <a:solidFill>
                  <a:srgbClr val="1F2328"/>
                </a:solidFill>
                <a:latin typeface="Trebuchet MS"/>
                <a:cs typeface="Trebuchet MS"/>
              </a:rPr>
              <a:t>&amp;</a:t>
            </a:r>
            <a:r>
              <a:rPr sz="2300" b="1" spc="-165" dirty="0">
                <a:solidFill>
                  <a:srgbClr val="1F2328"/>
                </a:solidFill>
                <a:latin typeface="Trebuchet MS"/>
                <a:cs typeface="Trebuchet MS"/>
              </a:rPr>
              <a:t> Pr</a:t>
            </a:r>
            <a:r>
              <a:rPr sz="2350" b="1" spc="-165" dirty="0">
                <a:solidFill>
                  <a:srgbClr val="1F2328"/>
                </a:solidFill>
                <a:latin typeface="Trebuchet MS"/>
                <a:cs typeface="Trebuchet MS"/>
              </a:rPr>
              <a:t>i</a:t>
            </a:r>
            <a:r>
              <a:rPr sz="2300" b="1" spc="-165" dirty="0">
                <a:solidFill>
                  <a:srgbClr val="1F2328"/>
                </a:solidFill>
                <a:latin typeface="Trebuchet MS"/>
                <a:cs typeface="Trebuchet MS"/>
              </a:rPr>
              <a:t>v</a:t>
            </a:r>
            <a:r>
              <a:rPr sz="2350" b="1" spc="-165" dirty="0">
                <a:solidFill>
                  <a:srgbClr val="1F2328"/>
                </a:solidFill>
                <a:latin typeface="Trebuchet MS"/>
                <a:cs typeface="Trebuchet MS"/>
              </a:rPr>
              <a:t>a</a:t>
            </a:r>
            <a:r>
              <a:rPr sz="2300" b="1" spc="-165" dirty="0">
                <a:solidFill>
                  <a:srgbClr val="1F2328"/>
                </a:solidFill>
                <a:latin typeface="Trebuchet MS"/>
                <a:cs typeface="Trebuchet MS"/>
              </a:rPr>
              <a:t>t</a:t>
            </a:r>
            <a:r>
              <a:rPr sz="2350" b="1" spc="-165" dirty="0">
                <a:solidFill>
                  <a:srgbClr val="1F2328"/>
                </a:solidFill>
                <a:latin typeface="Trebuchet MS"/>
                <a:cs typeface="Trebuchet MS"/>
              </a:rPr>
              <a:t>e</a:t>
            </a:r>
            <a:r>
              <a:rPr sz="2300" b="1" spc="-165" dirty="0">
                <a:solidFill>
                  <a:srgbClr val="1F2328"/>
                </a:solidFill>
                <a:latin typeface="Trebuchet MS"/>
                <a:cs typeface="Trebuchet MS"/>
              </a:rPr>
              <a:t>:</a:t>
            </a:r>
            <a:r>
              <a:rPr sz="2300" b="1" spc="-155" dirty="0">
                <a:solidFill>
                  <a:srgbClr val="1F2328"/>
                </a:solidFill>
                <a:latin typeface="Trebuchet MS"/>
                <a:cs typeface="Trebuchet MS"/>
              </a:rPr>
              <a:t> </a:t>
            </a:r>
            <a:r>
              <a:rPr sz="2300" spc="-145" dirty="0">
                <a:solidFill>
                  <a:srgbClr val="1F2328"/>
                </a:solidFill>
                <a:latin typeface="Trebuchet MS"/>
                <a:cs typeface="Trebuchet MS"/>
              </a:rPr>
              <a:t>Your</a:t>
            </a:r>
            <a:r>
              <a:rPr sz="2300" spc="-155" dirty="0">
                <a:solidFill>
                  <a:srgbClr val="1F2328"/>
                </a:solidFill>
                <a:latin typeface="Trebuchet MS"/>
                <a:cs typeface="Trebuchet MS"/>
              </a:rPr>
              <a:t> </a:t>
            </a:r>
            <a:r>
              <a:rPr sz="2300" spc="-140" dirty="0">
                <a:solidFill>
                  <a:srgbClr val="1F2328"/>
                </a:solidFill>
                <a:latin typeface="Trebuchet MS"/>
                <a:cs typeface="Trebuchet MS"/>
              </a:rPr>
              <a:t>data</a:t>
            </a:r>
            <a:r>
              <a:rPr sz="2300" spc="-155" dirty="0">
                <a:solidFill>
                  <a:srgbClr val="1F2328"/>
                </a:solidFill>
                <a:latin typeface="Trebuchet MS"/>
                <a:cs typeface="Trebuchet MS"/>
              </a:rPr>
              <a:t> </a:t>
            </a:r>
            <a:r>
              <a:rPr sz="2300" spc="-55" dirty="0">
                <a:solidFill>
                  <a:srgbClr val="1F2328"/>
                </a:solidFill>
                <a:latin typeface="Trebuchet MS"/>
                <a:cs typeface="Trebuchet MS"/>
              </a:rPr>
              <a:t>stays</a:t>
            </a:r>
            <a:r>
              <a:rPr sz="2300" spc="-155" dirty="0">
                <a:solidFill>
                  <a:srgbClr val="1F2328"/>
                </a:solidFill>
                <a:latin typeface="Trebuchet MS"/>
                <a:cs typeface="Trebuchet MS"/>
              </a:rPr>
              <a:t> </a:t>
            </a:r>
            <a:r>
              <a:rPr sz="2300" spc="-170" dirty="0">
                <a:solidFill>
                  <a:srgbClr val="1F2328"/>
                </a:solidFill>
                <a:latin typeface="Trebuchet MS"/>
                <a:cs typeface="Trebuchet MS"/>
              </a:rPr>
              <a:t>with</a:t>
            </a:r>
            <a:r>
              <a:rPr sz="2300" spc="-155" dirty="0">
                <a:solidFill>
                  <a:srgbClr val="1F2328"/>
                </a:solidFill>
                <a:latin typeface="Trebuchet MS"/>
                <a:cs typeface="Trebuchet MS"/>
              </a:rPr>
              <a:t> </a:t>
            </a:r>
            <a:r>
              <a:rPr sz="2300" spc="-20" dirty="0">
                <a:solidFill>
                  <a:srgbClr val="1F2328"/>
                </a:solidFill>
                <a:latin typeface="Trebuchet MS"/>
                <a:cs typeface="Trebuchet MS"/>
              </a:rPr>
              <a:t>you</a:t>
            </a:r>
            <a:r>
              <a:rPr sz="2300" spc="-20" dirty="0">
                <a:solidFill>
                  <a:srgbClr val="1F2328"/>
                </a:solidFill>
                <a:latin typeface="Microsoft Sans Serif"/>
                <a:cs typeface="Microsoft Sans Serif"/>
              </a:rPr>
              <a:t>. </a:t>
            </a:r>
            <a:r>
              <a:rPr sz="2300" b="1" spc="-130" dirty="0">
                <a:solidFill>
                  <a:srgbClr val="1F2328"/>
                </a:solidFill>
                <a:latin typeface="Trebuchet MS"/>
                <a:cs typeface="Trebuchet MS"/>
              </a:rPr>
              <a:t>F</a:t>
            </a:r>
            <a:r>
              <a:rPr sz="2350" b="1" spc="-130" dirty="0">
                <a:solidFill>
                  <a:srgbClr val="1F2328"/>
                </a:solidFill>
                <a:latin typeface="Trebuchet MS"/>
                <a:cs typeface="Trebuchet MS"/>
              </a:rPr>
              <a:t>a</a:t>
            </a:r>
            <a:r>
              <a:rPr sz="2300" b="1" spc="-130" dirty="0">
                <a:solidFill>
                  <a:srgbClr val="1F2328"/>
                </a:solidFill>
                <a:latin typeface="Trebuchet MS"/>
                <a:cs typeface="Trebuchet MS"/>
              </a:rPr>
              <a:t>st</a:t>
            </a:r>
            <a:r>
              <a:rPr sz="2350" b="1" spc="-130" dirty="0">
                <a:solidFill>
                  <a:srgbClr val="1F2328"/>
                </a:solidFill>
                <a:latin typeface="Trebuchet MS"/>
                <a:cs typeface="Trebuchet MS"/>
              </a:rPr>
              <a:t>e</a:t>
            </a:r>
            <a:r>
              <a:rPr sz="2300" b="1" spc="-130" dirty="0">
                <a:solidFill>
                  <a:srgbClr val="1F2328"/>
                </a:solidFill>
                <a:latin typeface="Trebuchet MS"/>
                <a:cs typeface="Trebuchet MS"/>
              </a:rPr>
              <a:t>r</a:t>
            </a:r>
            <a:r>
              <a:rPr sz="2300" b="1" spc="-165" dirty="0">
                <a:solidFill>
                  <a:srgbClr val="1F2328"/>
                </a:solidFill>
                <a:latin typeface="Trebuchet MS"/>
                <a:cs typeface="Trebuchet MS"/>
              </a:rPr>
              <a:t> </a:t>
            </a:r>
            <a:r>
              <a:rPr sz="2300" b="1" spc="-145" dirty="0">
                <a:solidFill>
                  <a:srgbClr val="1F2328"/>
                </a:solidFill>
                <a:latin typeface="Trebuchet MS"/>
                <a:cs typeface="Trebuchet MS"/>
              </a:rPr>
              <a:t>R</a:t>
            </a:r>
            <a:r>
              <a:rPr sz="2350" b="1" spc="-145" dirty="0">
                <a:solidFill>
                  <a:srgbClr val="1F2328"/>
                </a:solidFill>
                <a:latin typeface="Trebuchet MS"/>
                <a:cs typeface="Trebuchet MS"/>
              </a:rPr>
              <a:t>eca</a:t>
            </a:r>
            <a:r>
              <a:rPr sz="2300" b="1" spc="-145" dirty="0">
                <a:solidFill>
                  <a:srgbClr val="1F2328"/>
                </a:solidFill>
                <a:latin typeface="Trebuchet MS"/>
                <a:cs typeface="Trebuchet MS"/>
              </a:rPr>
              <a:t>ll: </a:t>
            </a:r>
            <a:r>
              <a:rPr sz="2300" spc="-95" dirty="0">
                <a:solidFill>
                  <a:srgbClr val="1F2328"/>
                </a:solidFill>
                <a:latin typeface="Trebuchet MS"/>
                <a:cs typeface="Trebuchet MS"/>
              </a:rPr>
              <a:t>Quickly</a:t>
            </a:r>
            <a:r>
              <a:rPr sz="2300" spc="-150" dirty="0">
                <a:solidFill>
                  <a:srgbClr val="1F2328"/>
                </a:solidFill>
                <a:latin typeface="Trebuchet MS"/>
                <a:cs typeface="Trebuchet MS"/>
              </a:rPr>
              <a:t> </a:t>
            </a:r>
            <a:r>
              <a:rPr sz="2300" spc="-140" dirty="0">
                <a:solidFill>
                  <a:srgbClr val="1F2328"/>
                </a:solidFill>
                <a:latin typeface="Trebuchet MS"/>
                <a:cs typeface="Trebuchet MS"/>
              </a:rPr>
              <a:t>find</a:t>
            </a:r>
            <a:r>
              <a:rPr sz="2300" spc="-150" dirty="0">
                <a:solidFill>
                  <a:srgbClr val="1F2328"/>
                </a:solidFill>
                <a:latin typeface="Trebuchet MS"/>
                <a:cs typeface="Trebuchet MS"/>
              </a:rPr>
              <a:t> </a:t>
            </a:r>
            <a:r>
              <a:rPr sz="2300" spc="-100" dirty="0">
                <a:solidFill>
                  <a:srgbClr val="1F2328"/>
                </a:solidFill>
                <a:latin typeface="Trebuchet MS"/>
                <a:cs typeface="Trebuchet MS"/>
              </a:rPr>
              <a:t>and</a:t>
            </a:r>
            <a:r>
              <a:rPr sz="2300" spc="-150" dirty="0">
                <a:solidFill>
                  <a:srgbClr val="1F2328"/>
                </a:solidFill>
                <a:latin typeface="Trebuchet MS"/>
                <a:cs typeface="Trebuchet MS"/>
              </a:rPr>
              <a:t> </a:t>
            </a:r>
            <a:r>
              <a:rPr sz="2300" spc="-105" dirty="0">
                <a:solidFill>
                  <a:srgbClr val="1F2328"/>
                </a:solidFill>
                <a:latin typeface="Trebuchet MS"/>
                <a:cs typeface="Trebuchet MS"/>
              </a:rPr>
              <a:t>connect</a:t>
            </a:r>
            <a:r>
              <a:rPr sz="2300" spc="-150" dirty="0">
                <a:solidFill>
                  <a:srgbClr val="1F2328"/>
                </a:solidFill>
                <a:latin typeface="Trebuchet MS"/>
                <a:cs typeface="Trebuchet MS"/>
              </a:rPr>
              <a:t> </a:t>
            </a:r>
            <a:r>
              <a:rPr sz="2300" spc="-85" dirty="0">
                <a:solidFill>
                  <a:srgbClr val="1F2328"/>
                </a:solidFill>
                <a:latin typeface="Trebuchet MS"/>
                <a:cs typeface="Trebuchet MS"/>
              </a:rPr>
              <a:t>past</a:t>
            </a:r>
            <a:r>
              <a:rPr sz="2300" spc="-150" dirty="0">
                <a:solidFill>
                  <a:srgbClr val="1F2328"/>
                </a:solidFill>
                <a:latin typeface="Trebuchet MS"/>
                <a:cs typeface="Trebuchet MS"/>
              </a:rPr>
              <a:t> </a:t>
            </a:r>
            <a:r>
              <a:rPr sz="2300" spc="-10" dirty="0">
                <a:solidFill>
                  <a:srgbClr val="1F2328"/>
                </a:solidFill>
                <a:latin typeface="Trebuchet MS"/>
                <a:cs typeface="Trebuchet MS"/>
              </a:rPr>
              <a:t>ideas</a:t>
            </a:r>
            <a:r>
              <a:rPr sz="2300" spc="-10" dirty="0">
                <a:solidFill>
                  <a:srgbClr val="1F2328"/>
                </a:solidFill>
                <a:latin typeface="Microsoft Sans Serif"/>
                <a:cs typeface="Microsoft Sans Serif"/>
              </a:rPr>
              <a:t>. </a:t>
            </a:r>
            <a:r>
              <a:rPr sz="2300" b="1" spc="-105" dirty="0">
                <a:solidFill>
                  <a:srgbClr val="1F2328"/>
                </a:solidFill>
                <a:latin typeface="Trebuchet MS"/>
                <a:cs typeface="Trebuchet MS"/>
              </a:rPr>
              <a:t>R</a:t>
            </a:r>
            <a:r>
              <a:rPr sz="2350" b="1" spc="-105" dirty="0">
                <a:solidFill>
                  <a:srgbClr val="1F2328"/>
                </a:solidFill>
                <a:latin typeface="Trebuchet MS"/>
                <a:cs typeface="Trebuchet MS"/>
              </a:rPr>
              <a:t>ed</a:t>
            </a:r>
            <a:r>
              <a:rPr sz="2300" b="1" spc="-105" dirty="0">
                <a:solidFill>
                  <a:srgbClr val="1F2328"/>
                </a:solidFill>
                <a:latin typeface="Trebuchet MS"/>
                <a:cs typeface="Trebuchet MS"/>
              </a:rPr>
              <a:t>u</a:t>
            </a:r>
            <a:r>
              <a:rPr sz="2350" b="1" spc="-105" dirty="0">
                <a:solidFill>
                  <a:srgbClr val="1F2328"/>
                </a:solidFill>
                <a:latin typeface="Trebuchet MS"/>
                <a:cs typeface="Trebuchet MS"/>
              </a:rPr>
              <a:t>ced</a:t>
            </a:r>
            <a:r>
              <a:rPr sz="2350" b="1" spc="-165" dirty="0">
                <a:solidFill>
                  <a:srgbClr val="1F2328"/>
                </a:solidFill>
                <a:latin typeface="Trebuchet MS"/>
                <a:cs typeface="Trebuchet MS"/>
              </a:rPr>
              <a:t> </a:t>
            </a:r>
            <a:r>
              <a:rPr sz="2300" b="1" spc="-120" dirty="0">
                <a:solidFill>
                  <a:srgbClr val="1F2328"/>
                </a:solidFill>
                <a:latin typeface="Trebuchet MS"/>
                <a:cs typeface="Trebuchet MS"/>
              </a:rPr>
              <a:t>R</a:t>
            </a:r>
            <a:r>
              <a:rPr sz="2350" b="1" spc="-120" dirty="0">
                <a:solidFill>
                  <a:srgbClr val="1F2328"/>
                </a:solidFill>
                <a:latin typeface="Trebuchet MS"/>
                <a:cs typeface="Trebuchet MS"/>
              </a:rPr>
              <a:t>ed</a:t>
            </a:r>
            <a:r>
              <a:rPr sz="2300" b="1" spc="-120" dirty="0">
                <a:solidFill>
                  <a:srgbClr val="1F2328"/>
                </a:solidFill>
                <a:latin typeface="Trebuchet MS"/>
                <a:cs typeface="Trebuchet MS"/>
              </a:rPr>
              <a:t>un</a:t>
            </a:r>
            <a:r>
              <a:rPr sz="2350" b="1" spc="-120" dirty="0">
                <a:solidFill>
                  <a:srgbClr val="1F2328"/>
                </a:solidFill>
                <a:latin typeface="Trebuchet MS"/>
                <a:cs typeface="Trebuchet MS"/>
              </a:rPr>
              <a:t>da</a:t>
            </a:r>
            <a:r>
              <a:rPr sz="2300" b="1" spc="-120" dirty="0">
                <a:solidFill>
                  <a:srgbClr val="1F2328"/>
                </a:solidFill>
                <a:latin typeface="Trebuchet MS"/>
                <a:cs typeface="Trebuchet MS"/>
              </a:rPr>
              <a:t>n</a:t>
            </a:r>
            <a:r>
              <a:rPr sz="2350" b="1" spc="-120" dirty="0">
                <a:solidFill>
                  <a:srgbClr val="1F2328"/>
                </a:solidFill>
                <a:latin typeface="Trebuchet MS"/>
                <a:cs typeface="Trebuchet MS"/>
              </a:rPr>
              <a:t>c</a:t>
            </a:r>
            <a:r>
              <a:rPr sz="2300" b="1" spc="-120" dirty="0">
                <a:solidFill>
                  <a:srgbClr val="1F2328"/>
                </a:solidFill>
                <a:latin typeface="Trebuchet MS"/>
                <a:cs typeface="Trebuchet MS"/>
              </a:rPr>
              <a:t>y:</a:t>
            </a:r>
            <a:r>
              <a:rPr sz="2300" b="1" spc="-135" dirty="0">
                <a:solidFill>
                  <a:srgbClr val="1F2328"/>
                </a:solidFill>
                <a:latin typeface="Trebuchet MS"/>
                <a:cs typeface="Trebuchet MS"/>
              </a:rPr>
              <a:t> </a:t>
            </a:r>
            <a:r>
              <a:rPr sz="2300" spc="-40" dirty="0">
                <a:solidFill>
                  <a:srgbClr val="1F2328"/>
                </a:solidFill>
                <a:latin typeface="Trebuchet MS"/>
                <a:cs typeface="Trebuchet MS"/>
              </a:rPr>
              <a:t>Merges</a:t>
            </a:r>
            <a:r>
              <a:rPr sz="2300" spc="-135" dirty="0">
                <a:solidFill>
                  <a:srgbClr val="1F2328"/>
                </a:solidFill>
                <a:latin typeface="Trebuchet MS"/>
                <a:cs typeface="Trebuchet MS"/>
              </a:rPr>
              <a:t> </a:t>
            </a:r>
            <a:r>
              <a:rPr sz="2300" spc="-150" dirty="0">
                <a:solidFill>
                  <a:srgbClr val="1F2328"/>
                </a:solidFill>
                <a:latin typeface="Trebuchet MS"/>
                <a:cs typeface="Trebuchet MS"/>
              </a:rPr>
              <a:t>repeated</a:t>
            </a:r>
            <a:r>
              <a:rPr sz="2300" spc="-135" dirty="0">
                <a:solidFill>
                  <a:srgbClr val="1F2328"/>
                </a:solidFill>
                <a:latin typeface="Trebuchet MS"/>
                <a:cs typeface="Trebuchet MS"/>
              </a:rPr>
              <a:t> </a:t>
            </a:r>
            <a:r>
              <a:rPr sz="2300" spc="-120" dirty="0">
                <a:solidFill>
                  <a:srgbClr val="1F2328"/>
                </a:solidFill>
                <a:latin typeface="Trebuchet MS"/>
                <a:cs typeface="Trebuchet MS"/>
              </a:rPr>
              <a:t>information</a:t>
            </a:r>
            <a:r>
              <a:rPr sz="2300" spc="-120" dirty="0">
                <a:solidFill>
                  <a:srgbClr val="1F2328"/>
                </a:solidFill>
                <a:latin typeface="Microsoft Sans Serif"/>
                <a:cs typeface="Microsoft Sans Serif"/>
              </a:rPr>
              <a:t>. </a:t>
            </a:r>
            <a:r>
              <a:rPr sz="2300" b="1" spc="-140" dirty="0">
                <a:solidFill>
                  <a:srgbClr val="1F2328"/>
                </a:solidFill>
                <a:latin typeface="Trebuchet MS"/>
                <a:cs typeface="Trebuchet MS"/>
              </a:rPr>
              <a:t>A</a:t>
            </a:r>
            <a:r>
              <a:rPr sz="2350" b="1" spc="-140" dirty="0">
                <a:solidFill>
                  <a:srgbClr val="1F2328"/>
                </a:solidFill>
                <a:latin typeface="Trebuchet MS"/>
                <a:cs typeface="Trebuchet MS"/>
              </a:rPr>
              <a:t>da</a:t>
            </a:r>
            <a:r>
              <a:rPr sz="2300" b="1" spc="-140" dirty="0">
                <a:solidFill>
                  <a:srgbClr val="1F2328"/>
                </a:solidFill>
                <a:latin typeface="Trebuchet MS"/>
                <a:cs typeface="Trebuchet MS"/>
              </a:rPr>
              <a:t>pt</a:t>
            </a:r>
            <a:r>
              <a:rPr sz="2350" b="1" spc="-140" dirty="0">
                <a:solidFill>
                  <a:srgbClr val="1F2328"/>
                </a:solidFill>
                <a:latin typeface="Trebuchet MS"/>
                <a:cs typeface="Trebuchet MS"/>
              </a:rPr>
              <a:t>i</a:t>
            </a:r>
            <a:r>
              <a:rPr sz="2300" b="1" spc="-140" dirty="0">
                <a:solidFill>
                  <a:srgbClr val="1F2328"/>
                </a:solidFill>
                <a:latin typeface="Trebuchet MS"/>
                <a:cs typeface="Trebuchet MS"/>
              </a:rPr>
              <a:t>v</a:t>
            </a:r>
            <a:r>
              <a:rPr sz="2350" b="1" spc="-140" dirty="0">
                <a:solidFill>
                  <a:srgbClr val="1F2328"/>
                </a:solidFill>
                <a:latin typeface="Trebuchet MS"/>
                <a:cs typeface="Trebuchet MS"/>
              </a:rPr>
              <a:t>e</a:t>
            </a:r>
            <a:r>
              <a:rPr sz="2300" b="1" spc="-140" dirty="0">
                <a:solidFill>
                  <a:srgbClr val="1F2328"/>
                </a:solidFill>
                <a:latin typeface="Trebuchet MS"/>
                <a:cs typeface="Trebuchet MS"/>
              </a:rPr>
              <a:t>:</a:t>
            </a:r>
            <a:r>
              <a:rPr sz="2300" b="1" spc="-165" dirty="0">
                <a:solidFill>
                  <a:srgbClr val="1F2328"/>
                </a:solidFill>
                <a:latin typeface="Trebuchet MS"/>
                <a:cs typeface="Trebuchet MS"/>
              </a:rPr>
              <a:t> </a:t>
            </a:r>
            <a:r>
              <a:rPr sz="2300" spc="-80" dirty="0">
                <a:solidFill>
                  <a:srgbClr val="1F2328"/>
                </a:solidFill>
                <a:latin typeface="Trebuchet MS"/>
                <a:cs typeface="Trebuchet MS"/>
              </a:rPr>
              <a:t>Evolves</a:t>
            </a:r>
            <a:r>
              <a:rPr sz="2300" spc="-160" dirty="0">
                <a:solidFill>
                  <a:srgbClr val="1F2328"/>
                </a:solidFill>
                <a:latin typeface="Trebuchet MS"/>
                <a:cs typeface="Trebuchet MS"/>
              </a:rPr>
              <a:t> </a:t>
            </a:r>
            <a:r>
              <a:rPr sz="2300" spc="-20" dirty="0">
                <a:solidFill>
                  <a:srgbClr val="1F2328"/>
                </a:solidFill>
                <a:latin typeface="Trebuchet MS"/>
                <a:cs typeface="Trebuchet MS"/>
              </a:rPr>
              <a:t>as</a:t>
            </a:r>
            <a:r>
              <a:rPr sz="2300" spc="-165" dirty="0">
                <a:solidFill>
                  <a:srgbClr val="1F2328"/>
                </a:solidFill>
                <a:latin typeface="Trebuchet MS"/>
                <a:cs typeface="Trebuchet MS"/>
              </a:rPr>
              <a:t> </a:t>
            </a:r>
            <a:r>
              <a:rPr sz="2300" spc="-90" dirty="0">
                <a:solidFill>
                  <a:srgbClr val="1F2328"/>
                </a:solidFill>
                <a:latin typeface="Trebuchet MS"/>
                <a:cs typeface="Trebuchet MS"/>
              </a:rPr>
              <a:t>you</a:t>
            </a:r>
            <a:r>
              <a:rPr sz="2300" spc="-160" dirty="0">
                <a:solidFill>
                  <a:srgbClr val="1F2328"/>
                </a:solidFill>
                <a:latin typeface="Trebuchet MS"/>
                <a:cs typeface="Trebuchet MS"/>
              </a:rPr>
              <a:t> </a:t>
            </a:r>
            <a:r>
              <a:rPr sz="2300" spc="-90" dirty="0">
                <a:solidFill>
                  <a:srgbClr val="1F2328"/>
                </a:solidFill>
                <a:latin typeface="Trebuchet MS"/>
                <a:cs typeface="Trebuchet MS"/>
              </a:rPr>
              <a:t>add</a:t>
            </a:r>
            <a:r>
              <a:rPr sz="2300" spc="-165" dirty="0">
                <a:solidFill>
                  <a:srgbClr val="1F2328"/>
                </a:solidFill>
                <a:latin typeface="Trebuchet MS"/>
                <a:cs typeface="Trebuchet MS"/>
              </a:rPr>
              <a:t> </a:t>
            </a:r>
            <a:r>
              <a:rPr sz="2300" spc="-135" dirty="0">
                <a:solidFill>
                  <a:srgbClr val="1F2328"/>
                </a:solidFill>
                <a:latin typeface="Trebuchet MS"/>
                <a:cs typeface="Trebuchet MS"/>
              </a:rPr>
              <a:t>new</a:t>
            </a:r>
            <a:r>
              <a:rPr sz="2300" spc="-160" dirty="0">
                <a:solidFill>
                  <a:srgbClr val="1F2328"/>
                </a:solidFill>
                <a:latin typeface="Trebuchet MS"/>
                <a:cs typeface="Trebuchet MS"/>
              </a:rPr>
              <a:t> </a:t>
            </a:r>
            <a:r>
              <a:rPr sz="2300" spc="-10" dirty="0">
                <a:solidFill>
                  <a:srgbClr val="1F2328"/>
                </a:solidFill>
                <a:latin typeface="Trebuchet MS"/>
                <a:cs typeface="Trebuchet MS"/>
              </a:rPr>
              <a:t>notes</a:t>
            </a:r>
            <a:r>
              <a:rPr sz="2300" spc="-10" dirty="0">
                <a:solidFill>
                  <a:srgbClr val="1F2328"/>
                </a:solidFill>
                <a:latin typeface="Microsoft Sans Serif"/>
                <a:cs typeface="Microsoft Sans Serif"/>
              </a:rPr>
              <a:t>.</a:t>
            </a:r>
            <a:endParaRPr sz="2300">
              <a:latin typeface="Microsoft Sans Serif"/>
              <a:cs typeface="Microsoft Sans Serif"/>
            </a:endParaRPr>
          </a:p>
        </p:txBody>
      </p:sp>
      <p:pic>
        <p:nvPicPr>
          <p:cNvPr id="5" name="object 5"/>
          <p:cNvPicPr/>
          <p:nvPr/>
        </p:nvPicPr>
        <p:blipFill>
          <a:blip r:embed="rId2" cstate="print"/>
          <a:stretch>
            <a:fillRect/>
          </a:stretch>
        </p:blipFill>
        <p:spPr>
          <a:xfrm>
            <a:off x="1066799" y="3581399"/>
            <a:ext cx="85725" cy="85724"/>
          </a:xfrm>
          <a:prstGeom prst="rect">
            <a:avLst/>
          </a:prstGeom>
        </p:spPr>
      </p:pic>
      <p:pic>
        <p:nvPicPr>
          <p:cNvPr id="6" name="object 6"/>
          <p:cNvPicPr/>
          <p:nvPr/>
        </p:nvPicPr>
        <p:blipFill>
          <a:blip r:embed="rId2" cstate="print"/>
          <a:stretch>
            <a:fillRect/>
          </a:stretch>
        </p:blipFill>
        <p:spPr>
          <a:xfrm>
            <a:off x="1066799" y="4067174"/>
            <a:ext cx="85725" cy="85724"/>
          </a:xfrm>
          <a:prstGeom prst="rect">
            <a:avLst/>
          </a:prstGeom>
        </p:spPr>
      </p:pic>
      <p:pic>
        <p:nvPicPr>
          <p:cNvPr id="7" name="object 7"/>
          <p:cNvPicPr/>
          <p:nvPr/>
        </p:nvPicPr>
        <p:blipFill>
          <a:blip r:embed="rId2" cstate="print"/>
          <a:stretch>
            <a:fillRect/>
          </a:stretch>
        </p:blipFill>
        <p:spPr>
          <a:xfrm>
            <a:off x="1066799" y="4543424"/>
            <a:ext cx="85725" cy="85724"/>
          </a:xfrm>
          <a:prstGeom prst="rect">
            <a:avLst/>
          </a:prstGeom>
        </p:spPr>
      </p:pic>
      <p:sp>
        <p:nvSpPr>
          <p:cNvPr id="8" name="object 8"/>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9" name="object 9"/>
          <p:cNvPicPr/>
          <p:nvPr/>
        </p:nvPicPr>
        <p:blipFill>
          <a:blip r:embed="rId3" cstate="print"/>
          <a:stretch>
            <a:fillRect/>
          </a:stretch>
        </p:blipFill>
        <p:spPr>
          <a:xfrm>
            <a:off x="328612" y="6438899"/>
            <a:ext cx="123824" cy="171449"/>
          </a:xfrm>
          <a:prstGeom prst="rect">
            <a:avLst/>
          </a:prstGeom>
        </p:spPr>
      </p:pic>
      <p:sp>
        <p:nvSpPr>
          <p:cNvPr id="10" name="object 10"/>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76</a:t>
            </a:fld>
            <a:endParaRPr spc="-25" dirty="0"/>
          </a:p>
        </p:txBody>
      </p:sp>
      <p:sp>
        <p:nvSpPr>
          <p:cNvPr id="11" name="object 11"/>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4"/>
              </a:rPr>
              <a:t>y</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p</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50" spc="-55" dirty="0">
                <a:solidFill>
                  <a:srgbClr val="0969D9"/>
                </a:solidFill>
                <a:latin typeface="Trebuchet MS"/>
                <a:cs typeface="Trebuchet MS"/>
                <a:hlinkClick r:id="rId4"/>
              </a:rPr>
              <a:t>z</a:t>
            </a:r>
            <a:r>
              <a:rPr sz="1500" spc="-55" dirty="0">
                <a:solidFill>
                  <a:srgbClr val="0969D9"/>
                </a:solidFill>
                <a:latin typeface="Trebuchet MS"/>
                <a:cs typeface="Trebuchet MS"/>
                <a:hlinkClick r:id="rId4"/>
              </a:rPr>
              <a:t>ha</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00" spc="-55" dirty="0">
                <a:solidFill>
                  <a:srgbClr val="0969D9"/>
                </a:solidFill>
                <a:latin typeface="Tahoma"/>
                <a:cs typeface="Tahoma"/>
                <a:hlinkClick r:id="rId4"/>
              </a:rPr>
              <a:t>@</a:t>
            </a:r>
            <a:r>
              <a:rPr sz="1450" spc="-55" dirty="0">
                <a:solidFill>
                  <a:srgbClr val="0969D9"/>
                </a:solidFill>
                <a:latin typeface="Trebuchet MS"/>
                <a:cs typeface="Trebuchet MS"/>
                <a:hlinkClick r:id="rId4"/>
              </a:rPr>
              <a:t>l</a:t>
            </a:r>
            <a:r>
              <a:rPr sz="1500" spc="-55" dirty="0">
                <a:solidFill>
                  <a:srgbClr val="0969D9"/>
                </a:solidFill>
                <a:latin typeface="Trebuchet MS"/>
                <a:cs typeface="Trebuchet MS"/>
                <a:hlinkClick r:id="rId4"/>
              </a:rPr>
              <a:t>i</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u</a:t>
            </a:r>
            <a:r>
              <a:rPr sz="1500" spc="-55" dirty="0">
                <a:solidFill>
                  <a:srgbClr val="0969D9"/>
                </a:solidFill>
                <a:latin typeface="Trebuchet MS"/>
                <a:cs typeface="Trebuchet MS"/>
                <a:hlinkClick r:id="rId4"/>
              </a:rPr>
              <a:t>hk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ed</a:t>
            </a:r>
            <a:r>
              <a:rPr sz="1450" spc="-55" dirty="0">
                <a:solidFill>
                  <a:srgbClr val="0969D9"/>
                </a:solidFill>
                <a:latin typeface="Trebuchet MS"/>
                <a:cs typeface="Trebuchet MS"/>
                <a:hlinkClick r:id="rId4"/>
              </a:rPr>
              <a:t>u</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n</a:t>
            </a:r>
            <a:endParaRPr sz="1450">
              <a:latin typeface="Trebuchet MS"/>
              <a:cs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0225" rIns="0" bIns="0" rtlCol="0">
            <a:spAutoFit/>
          </a:bodyPr>
          <a:lstStyle/>
          <a:p>
            <a:pPr marL="12700">
              <a:lnSpc>
                <a:spcPct val="100000"/>
              </a:lnSpc>
              <a:spcBef>
                <a:spcPts val="125"/>
              </a:spcBef>
            </a:pPr>
            <a:r>
              <a:rPr sz="3700" spc="-225" dirty="0"/>
              <a:t>P</a:t>
            </a:r>
            <a:r>
              <a:rPr sz="3750" spc="-225" dirty="0"/>
              <a:t>a</a:t>
            </a:r>
            <a:r>
              <a:rPr spc="-225" dirty="0"/>
              <a:t>rt</a:t>
            </a:r>
            <a:r>
              <a:rPr spc="-325" dirty="0"/>
              <a:t> </a:t>
            </a:r>
            <a:r>
              <a:rPr sz="3700" spc="-335" dirty="0"/>
              <a:t>2:</a:t>
            </a:r>
            <a:r>
              <a:rPr sz="3700" spc="-340" dirty="0"/>
              <a:t> </a:t>
            </a:r>
            <a:r>
              <a:rPr sz="3700" spc="-55" dirty="0"/>
              <a:t>RAG</a:t>
            </a:r>
            <a:r>
              <a:rPr sz="3700" spc="-340" dirty="0"/>
              <a:t> </a:t>
            </a:r>
            <a:r>
              <a:rPr sz="3700" spc="585" dirty="0"/>
              <a:t>–</a:t>
            </a:r>
            <a:r>
              <a:rPr sz="3700" spc="-340" dirty="0"/>
              <a:t> </a:t>
            </a:r>
            <a:r>
              <a:rPr sz="3700" spc="-215" dirty="0"/>
              <a:t>D</a:t>
            </a:r>
            <a:r>
              <a:rPr sz="3750" spc="-215" dirty="0"/>
              <a:t>efi</a:t>
            </a:r>
            <a:r>
              <a:rPr spc="-215" dirty="0"/>
              <a:t>n</a:t>
            </a:r>
            <a:r>
              <a:rPr sz="3750" spc="-215" dirty="0"/>
              <a:t>i</a:t>
            </a:r>
            <a:r>
              <a:rPr spc="-215" dirty="0"/>
              <a:t>t</a:t>
            </a:r>
            <a:r>
              <a:rPr sz="3750" spc="-215" dirty="0"/>
              <a:t>i</a:t>
            </a:r>
            <a:r>
              <a:rPr spc="-215" dirty="0"/>
              <a:t>on</a:t>
            </a:r>
            <a:r>
              <a:rPr spc="-325" dirty="0"/>
              <a:t> </a:t>
            </a:r>
            <a:r>
              <a:rPr sz="3700" spc="-245" dirty="0"/>
              <a:t>&amp;</a:t>
            </a:r>
            <a:r>
              <a:rPr sz="3700" spc="-335" dirty="0"/>
              <a:t> </a:t>
            </a:r>
            <a:r>
              <a:rPr sz="3700" spc="-180" dirty="0"/>
              <a:t>F</a:t>
            </a:r>
            <a:r>
              <a:rPr spc="-180" dirty="0"/>
              <a:t>un</a:t>
            </a:r>
            <a:r>
              <a:rPr sz="3750" spc="-180" dirty="0"/>
              <a:t>c</a:t>
            </a:r>
            <a:r>
              <a:rPr spc="-180" dirty="0"/>
              <a:t>t</a:t>
            </a:r>
            <a:r>
              <a:rPr sz="3750" spc="-180" dirty="0"/>
              <a:t>i</a:t>
            </a:r>
            <a:r>
              <a:rPr spc="-180" dirty="0"/>
              <a:t>on</a:t>
            </a:r>
            <a:r>
              <a:rPr sz="3750" spc="-180" dirty="0"/>
              <a:t>a</a:t>
            </a:r>
            <a:r>
              <a:rPr spc="-180" dirty="0"/>
              <a:t>l</a:t>
            </a:r>
            <a:r>
              <a:rPr sz="3750" spc="-180" dirty="0"/>
              <a:t>i</a:t>
            </a:r>
            <a:r>
              <a:rPr spc="-180" dirty="0"/>
              <a:t>ty</a:t>
            </a:r>
            <a:endParaRPr sz="3750"/>
          </a:p>
        </p:txBody>
      </p:sp>
      <p:pic>
        <p:nvPicPr>
          <p:cNvPr id="3" name="object 3"/>
          <p:cNvPicPr/>
          <p:nvPr/>
        </p:nvPicPr>
        <p:blipFill>
          <a:blip r:embed="rId2" cstate="print"/>
          <a:stretch>
            <a:fillRect/>
          </a:stretch>
        </p:blipFill>
        <p:spPr>
          <a:xfrm>
            <a:off x="1066799" y="3076574"/>
            <a:ext cx="85725" cy="85724"/>
          </a:xfrm>
          <a:prstGeom prst="rect">
            <a:avLst/>
          </a:prstGeom>
        </p:spPr>
      </p:pic>
      <p:pic>
        <p:nvPicPr>
          <p:cNvPr id="4" name="object 4"/>
          <p:cNvPicPr/>
          <p:nvPr/>
        </p:nvPicPr>
        <p:blipFill>
          <a:blip r:embed="rId2" cstate="print"/>
          <a:stretch>
            <a:fillRect/>
          </a:stretch>
        </p:blipFill>
        <p:spPr>
          <a:xfrm>
            <a:off x="1066799" y="4457699"/>
            <a:ext cx="85725" cy="85724"/>
          </a:xfrm>
          <a:prstGeom prst="rect">
            <a:avLst/>
          </a:prstGeom>
        </p:spPr>
      </p:pic>
      <p:pic>
        <p:nvPicPr>
          <p:cNvPr id="5" name="object 5"/>
          <p:cNvPicPr/>
          <p:nvPr/>
        </p:nvPicPr>
        <p:blipFill>
          <a:blip r:embed="rId3" cstate="print"/>
          <a:stretch>
            <a:fillRect/>
          </a:stretch>
        </p:blipFill>
        <p:spPr>
          <a:xfrm>
            <a:off x="1614487" y="4862512"/>
            <a:ext cx="95250" cy="95249"/>
          </a:xfrm>
          <a:prstGeom prst="rect">
            <a:avLst/>
          </a:prstGeom>
        </p:spPr>
      </p:pic>
      <p:pic>
        <p:nvPicPr>
          <p:cNvPr id="6" name="object 6"/>
          <p:cNvPicPr/>
          <p:nvPr/>
        </p:nvPicPr>
        <p:blipFill>
          <a:blip r:embed="rId4" cstate="print"/>
          <a:stretch>
            <a:fillRect/>
          </a:stretch>
        </p:blipFill>
        <p:spPr>
          <a:xfrm>
            <a:off x="1614487" y="5348287"/>
            <a:ext cx="95250" cy="95249"/>
          </a:xfrm>
          <a:prstGeom prst="rect">
            <a:avLst/>
          </a:prstGeom>
        </p:spPr>
      </p:pic>
      <p:sp>
        <p:nvSpPr>
          <p:cNvPr id="7" name="object 7"/>
          <p:cNvSpPr txBox="1"/>
          <p:nvPr/>
        </p:nvSpPr>
        <p:spPr>
          <a:xfrm>
            <a:off x="736765" y="2131339"/>
            <a:ext cx="9546590" cy="3417570"/>
          </a:xfrm>
          <a:prstGeom prst="rect">
            <a:avLst/>
          </a:prstGeom>
        </p:spPr>
        <p:txBody>
          <a:bodyPr vert="horz" wrap="square" lIns="0" tIns="14604" rIns="0" bIns="0" rtlCol="0">
            <a:spAutoFit/>
          </a:bodyPr>
          <a:lstStyle/>
          <a:p>
            <a:pPr marL="12700">
              <a:lnSpc>
                <a:spcPct val="100000"/>
              </a:lnSpc>
              <a:spcBef>
                <a:spcPts val="114"/>
              </a:spcBef>
            </a:pPr>
            <a:r>
              <a:rPr sz="3000" b="1" spc="-130" dirty="0">
                <a:solidFill>
                  <a:srgbClr val="1F2328"/>
                </a:solidFill>
                <a:latin typeface="Trebuchet MS"/>
                <a:cs typeface="Trebuchet MS"/>
              </a:rPr>
              <a:t>W</a:t>
            </a:r>
            <a:r>
              <a:rPr sz="3050" b="1" spc="-130" dirty="0">
                <a:solidFill>
                  <a:srgbClr val="1F2328"/>
                </a:solidFill>
                <a:latin typeface="Trebuchet MS"/>
                <a:cs typeface="Trebuchet MS"/>
              </a:rPr>
              <a:t>ha</a:t>
            </a:r>
            <a:r>
              <a:rPr sz="3000" b="1" spc="-130" dirty="0">
                <a:solidFill>
                  <a:srgbClr val="1F2328"/>
                </a:solidFill>
                <a:latin typeface="Trebuchet MS"/>
                <a:cs typeface="Trebuchet MS"/>
              </a:rPr>
              <a:t>t</a:t>
            </a:r>
            <a:r>
              <a:rPr sz="3000" b="1" spc="-235" dirty="0">
                <a:solidFill>
                  <a:srgbClr val="1F2328"/>
                </a:solidFill>
                <a:latin typeface="Trebuchet MS"/>
                <a:cs typeface="Trebuchet MS"/>
              </a:rPr>
              <a:t> </a:t>
            </a:r>
            <a:r>
              <a:rPr sz="3050" b="1" spc="-70" dirty="0">
                <a:solidFill>
                  <a:srgbClr val="1F2328"/>
                </a:solidFill>
                <a:latin typeface="Trebuchet MS"/>
                <a:cs typeface="Trebuchet MS"/>
              </a:rPr>
              <a:t>i</a:t>
            </a:r>
            <a:r>
              <a:rPr sz="3000" b="1" spc="-70" dirty="0">
                <a:solidFill>
                  <a:srgbClr val="1F2328"/>
                </a:solidFill>
                <a:latin typeface="Trebuchet MS"/>
                <a:cs typeface="Trebuchet MS"/>
              </a:rPr>
              <a:t>s</a:t>
            </a:r>
            <a:r>
              <a:rPr sz="3000" b="1" spc="-229" dirty="0">
                <a:solidFill>
                  <a:srgbClr val="1F2328"/>
                </a:solidFill>
                <a:latin typeface="Trebuchet MS"/>
                <a:cs typeface="Trebuchet MS"/>
              </a:rPr>
              <a:t> </a:t>
            </a:r>
            <a:r>
              <a:rPr sz="3000" b="1" spc="-170" dirty="0">
                <a:solidFill>
                  <a:srgbClr val="1F2328"/>
                </a:solidFill>
                <a:latin typeface="Trebuchet MS"/>
                <a:cs typeface="Trebuchet MS"/>
              </a:rPr>
              <a:t>R</a:t>
            </a:r>
            <a:r>
              <a:rPr sz="3050" b="1" spc="-170" dirty="0">
                <a:solidFill>
                  <a:srgbClr val="1F2328"/>
                </a:solidFill>
                <a:latin typeface="Trebuchet MS"/>
                <a:cs typeface="Trebuchet MS"/>
              </a:rPr>
              <a:t>e</a:t>
            </a:r>
            <a:r>
              <a:rPr sz="3000" b="1" spc="-170" dirty="0">
                <a:solidFill>
                  <a:srgbClr val="1F2328"/>
                </a:solidFill>
                <a:latin typeface="Trebuchet MS"/>
                <a:cs typeface="Trebuchet MS"/>
              </a:rPr>
              <a:t>tr</a:t>
            </a:r>
            <a:r>
              <a:rPr sz="3050" b="1" spc="-170" dirty="0">
                <a:solidFill>
                  <a:srgbClr val="1F2328"/>
                </a:solidFill>
                <a:latin typeface="Trebuchet MS"/>
                <a:cs typeface="Trebuchet MS"/>
              </a:rPr>
              <a:t>ie</a:t>
            </a:r>
            <a:r>
              <a:rPr sz="3000" b="1" spc="-170" dirty="0">
                <a:solidFill>
                  <a:srgbClr val="1F2328"/>
                </a:solidFill>
                <a:latin typeface="Trebuchet MS"/>
                <a:cs typeface="Trebuchet MS"/>
              </a:rPr>
              <a:t>v</a:t>
            </a:r>
            <a:r>
              <a:rPr sz="3050" b="1" spc="-170" dirty="0">
                <a:solidFill>
                  <a:srgbClr val="1F2328"/>
                </a:solidFill>
                <a:latin typeface="Trebuchet MS"/>
                <a:cs typeface="Trebuchet MS"/>
              </a:rPr>
              <a:t>a</a:t>
            </a:r>
            <a:r>
              <a:rPr sz="3000" b="1" spc="-170" dirty="0">
                <a:solidFill>
                  <a:srgbClr val="1F2328"/>
                </a:solidFill>
                <a:latin typeface="Trebuchet MS"/>
                <a:cs typeface="Trebuchet MS"/>
              </a:rPr>
              <a:t>l-</a:t>
            </a:r>
            <a:r>
              <a:rPr sz="3000" b="1" spc="-140" dirty="0">
                <a:solidFill>
                  <a:srgbClr val="1F2328"/>
                </a:solidFill>
                <a:latin typeface="Trebuchet MS"/>
                <a:cs typeface="Trebuchet MS"/>
              </a:rPr>
              <a:t>Au</a:t>
            </a:r>
            <a:r>
              <a:rPr sz="3050" b="1" spc="-140" dirty="0">
                <a:solidFill>
                  <a:srgbClr val="1F2328"/>
                </a:solidFill>
                <a:latin typeface="Trebuchet MS"/>
                <a:cs typeface="Trebuchet MS"/>
              </a:rPr>
              <a:t>g</a:t>
            </a:r>
            <a:r>
              <a:rPr sz="3000" b="1" spc="-140" dirty="0">
                <a:solidFill>
                  <a:srgbClr val="1F2328"/>
                </a:solidFill>
                <a:latin typeface="Trebuchet MS"/>
                <a:cs typeface="Trebuchet MS"/>
              </a:rPr>
              <a:t>m</a:t>
            </a:r>
            <a:r>
              <a:rPr sz="3050" b="1" spc="-140" dirty="0">
                <a:solidFill>
                  <a:srgbClr val="1F2328"/>
                </a:solidFill>
                <a:latin typeface="Trebuchet MS"/>
                <a:cs typeface="Trebuchet MS"/>
              </a:rPr>
              <a:t>e</a:t>
            </a:r>
            <a:r>
              <a:rPr sz="3000" b="1" spc="-140" dirty="0">
                <a:solidFill>
                  <a:srgbClr val="1F2328"/>
                </a:solidFill>
                <a:latin typeface="Trebuchet MS"/>
                <a:cs typeface="Trebuchet MS"/>
              </a:rPr>
              <a:t>nt</a:t>
            </a:r>
            <a:r>
              <a:rPr sz="3050" b="1" spc="-140" dirty="0">
                <a:solidFill>
                  <a:srgbClr val="1F2328"/>
                </a:solidFill>
                <a:latin typeface="Trebuchet MS"/>
                <a:cs typeface="Trebuchet MS"/>
              </a:rPr>
              <a:t>ed</a:t>
            </a:r>
            <a:r>
              <a:rPr sz="3050" b="1" spc="-245" dirty="0">
                <a:solidFill>
                  <a:srgbClr val="1F2328"/>
                </a:solidFill>
                <a:latin typeface="Trebuchet MS"/>
                <a:cs typeface="Trebuchet MS"/>
              </a:rPr>
              <a:t> </a:t>
            </a:r>
            <a:r>
              <a:rPr sz="3000" b="1" spc="-180" dirty="0">
                <a:solidFill>
                  <a:srgbClr val="1F2328"/>
                </a:solidFill>
                <a:latin typeface="Trebuchet MS"/>
                <a:cs typeface="Trebuchet MS"/>
              </a:rPr>
              <a:t>G</a:t>
            </a:r>
            <a:r>
              <a:rPr sz="3050" b="1" spc="-180" dirty="0">
                <a:solidFill>
                  <a:srgbClr val="1F2328"/>
                </a:solidFill>
                <a:latin typeface="Trebuchet MS"/>
                <a:cs typeface="Trebuchet MS"/>
              </a:rPr>
              <a:t>e</a:t>
            </a:r>
            <a:r>
              <a:rPr sz="3000" b="1" spc="-180" dirty="0">
                <a:solidFill>
                  <a:srgbClr val="1F2328"/>
                </a:solidFill>
                <a:latin typeface="Trebuchet MS"/>
                <a:cs typeface="Trebuchet MS"/>
              </a:rPr>
              <a:t>n</a:t>
            </a:r>
            <a:r>
              <a:rPr sz="3050" b="1" spc="-180" dirty="0">
                <a:solidFill>
                  <a:srgbClr val="1F2328"/>
                </a:solidFill>
                <a:latin typeface="Trebuchet MS"/>
                <a:cs typeface="Trebuchet MS"/>
              </a:rPr>
              <a:t>e</a:t>
            </a:r>
            <a:r>
              <a:rPr sz="3000" b="1" spc="-180" dirty="0">
                <a:solidFill>
                  <a:srgbClr val="1F2328"/>
                </a:solidFill>
                <a:latin typeface="Trebuchet MS"/>
                <a:cs typeface="Trebuchet MS"/>
              </a:rPr>
              <a:t>r</a:t>
            </a:r>
            <a:r>
              <a:rPr sz="3050" b="1" spc="-180" dirty="0">
                <a:solidFill>
                  <a:srgbClr val="1F2328"/>
                </a:solidFill>
                <a:latin typeface="Trebuchet MS"/>
                <a:cs typeface="Trebuchet MS"/>
              </a:rPr>
              <a:t>a</a:t>
            </a:r>
            <a:r>
              <a:rPr sz="3000" b="1" spc="-180" dirty="0">
                <a:solidFill>
                  <a:srgbClr val="1F2328"/>
                </a:solidFill>
                <a:latin typeface="Trebuchet MS"/>
                <a:cs typeface="Trebuchet MS"/>
              </a:rPr>
              <a:t>t</a:t>
            </a:r>
            <a:r>
              <a:rPr sz="3050" b="1" spc="-180" dirty="0">
                <a:solidFill>
                  <a:srgbClr val="1F2328"/>
                </a:solidFill>
                <a:latin typeface="Trebuchet MS"/>
                <a:cs typeface="Trebuchet MS"/>
              </a:rPr>
              <a:t>i</a:t>
            </a:r>
            <a:r>
              <a:rPr sz="3000" b="1" spc="-180" dirty="0">
                <a:solidFill>
                  <a:srgbClr val="1F2328"/>
                </a:solidFill>
                <a:latin typeface="Trebuchet MS"/>
                <a:cs typeface="Trebuchet MS"/>
              </a:rPr>
              <a:t>on</a:t>
            </a:r>
            <a:r>
              <a:rPr sz="3000" b="1" spc="-229" dirty="0">
                <a:solidFill>
                  <a:srgbClr val="1F2328"/>
                </a:solidFill>
                <a:latin typeface="Trebuchet MS"/>
                <a:cs typeface="Trebuchet MS"/>
              </a:rPr>
              <a:t> </a:t>
            </a:r>
            <a:r>
              <a:rPr sz="3000" b="1" spc="-10" dirty="0">
                <a:solidFill>
                  <a:srgbClr val="1F2328"/>
                </a:solidFill>
                <a:latin typeface="Trebuchet MS"/>
                <a:cs typeface="Trebuchet MS"/>
              </a:rPr>
              <a:t>(RAG)?</a:t>
            </a:r>
            <a:endParaRPr sz="3000">
              <a:latin typeface="Trebuchet MS"/>
              <a:cs typeface="Trebuchet MS"/>
            </a:endParaRPr>
          </a:p>
          <a:p>
            <a:pPr marL="565150">
              <a:lnSpc>
                <a:spcPct val="100000"/>
              </a:lnSpc>
              <a:spcBef>
                <a:spcPts val="2290"/>
              </a:spcBef>
            </a:pPr>
            <a:r>
              <a:rPr sz="2300" b="1" spc="-80" dirty="0">
                <a:solidFill>
                  <a:srgbClr val="1F2328"/>
                </a:solidFill>
                <a:latin typeface="Trebuchet MS"/>
                <a:cs typeface="Trebuchet MS"/>
              </a:rPr>
              <a:t>Two-</a:t>
            </a:r>
            <a:r>
              <a:rPr sz="2300" b="1" spc="-65" dirty="0">
                <a:solidFill>
                  <a:srgbClr val="1F2328"/>
                </a:solidFill>
                <a:latin typeface="Trebuchet MS"/>
                <a:cs typeface="Trebuchet MS"/>
              </a:rPr>
              <a:t>St</a:t>
            </a:r>
            <a:r>
              <a:rPr sz="2350" b="1" spc="-65" dirty="0">
                <a:solidFill>
                  <a:srgbClr val="1F2328"/>
                </a:solidFill>
                <a:latin typeface="Trebuchet MS"/>
                <a:cs typeface="Trebuchet MS"/>
              </a:rPr>
              <a:t>e</a:t>
            </a:r>
            <a:r>
              <a:rPr sz="2300" b="1" spc="-65" dirty="0">
                <a:solidFill>
                  <a:srgbClr val="1F2328"/>
                </a:solidFill>
                <a:latin typeface="Trebuchet MS"/>
                <a:cs typeface="Trebuchet MS"/>
              </a:rPr>
              <a:t>p</a:t>
            </a:r>
            <a:r>
              <a:rPr sz="2300" b="1" spc="-140" dirty="0">
                <a:solidFill>
                  <a:srgbClr val="1F2328"/>
                </a:solidFill>
                <a:latin typeface="Trebuchet MS"/>
                <a:cs typeface="Trebuchet MS"/>
              </a:rPr>
              <a:t> </a:t>
            </a:r>
            <a:r>
              <a:rPr sz="2300" b="1" spc="-10" dirty="0">
                <a:solidFill>
                  <a:srgbClr val="1F2328"/>
                </a:solidFill>
                <a:latin typeface="Trebuchet MS"/>
                <a:cs typeface="Trebuchet MS"/>
              </a:rPr>
              <a:t>Pro</a:t>
            </a:r>
            <a:r>
              <a:rPr sz="2350" b="1" spc="-10" dirty="0">
                <a:solidFill>
                  <a:srgbClr val="1F2328"/>
                </a:solidFill>
                <a:latin typeface="Trebuchet MS"/>
                <a:cs typeface="Trebuchet MS"/>
              </a:rPr>
              <a:t>ce</a:t>
            </a:r>
            <a:r>
              <a:rPr sz="2300" b="1" spc="-10" dirty="0">
                <a:solidFill>
                  <a:srgbClr val="1F2328"/>
                </a:solidFill>
                <a:latin typeface="Trebuchet MS"/>
                <a:cs typeface="Trebuchet MS"/>
              </a:rPr>
              <a:t>ss:</a:t>
            </a:r>
            <a:endParaRPr sz="2300">
              <a:latin typeface="Trebuchet MS"/>
              <a:cs typeface="Trebuchet MS"/>
            </a:endParaRPr>
          </a:p>
          <a:p>
            <a:pPr marL="1115695" indent="-203200">
              <a:lnSpc>
                <a:spcPct val="100000"/>
              </a:lnSpc>
              <a:spcBef>
                <a:spcPts val="405"/>
              </a:spcBef>
              <a:buFont typeface="Trebuchet MS"/>
              <a:buAutoNum type="romanLcPeriod"/>
              <a:tabLst>
                <a:tab pos="1115695" algn="l"/>
              </a:tabLst>
            </a:pPr>
            <a:r>
              <a:rPr sz="2300" b="1" spc="-170" dirty="0">
                <a:solidFill>
                  <a:srgbClr val="1F2328"/>
                </a:solidFill>
                <a:latin typeface="Trebuchet MS"/>
                <a:cs typeface="Trebuchet MS"/>
              </a:rPr>
              <a:t>R</a:t>
            </a:r>
            <a:r>
              <a:rPr sz="2350" b="1" spc="-170" dirty="0">
                <a:solidFill>
                  <a:srgbClr val="1F2328"/>
                </a:solidFill>
                <a:latin typeface="Trebuchet MS"/>
                <a:cs typeface="Trebuchet MS"/>
              </a:rPr>
              <a:t>e</a:t>
            </a:r>
            <a:r>
              <a:rPr sz="2300" b="1" spc="-170" dirty="0">
                <a:solidFill>
                  <a:srgbClr val="1F2328"/>
                </a:solidFill>
                <a:latin typeface="Trebuchet MS"/>
                <a:cs typeface="Trebuchet MS"/>
              </a:rPr>
              <a:t>tr</a:t>
            </a:r>
            <a:r>
              <a:rPr sz="2350" b="1" spc="-170" dirty="0">
                <a:solidFill>
                  <a:srgbClr val="1F2328"/>
                </a:solidFill>
                <a:latin typeface="Trebuchet MS"/>
                <a:cs typeface="Trebuchet MS"/>
              </a:rPr>
              <a:t>ie</a:t>
            </a:r>
            <a:r>
              <a:rPr sz="2300" b="1" spc="-170" dirty="0">
                <a:solidFill>
                  <a:srgbClr val="1F2328"/>
                </a:solidFill>
                <a:latin typeface="Trebuchet MS"/>
                <a:cs typeface="Trebuchet MS"/>
              </a:rPr>
              <a:t>v</a:t>
            </a:r>
            <a:r>
              <a:rPr sz="2350" b="1" spc="-170" dirty="0">
                <a:solidFill>
                  <a:srgbClr val="1F2328"/>
                </a:solidFill>
                <a:latin typeface="Trebuchet MS"/>
                <a:cs typeface="Trebuchet MS"/>
              </a:rPr>
              <a:t>a</a:t>
            </a:r>
            <a:r>
              <a:rPr sz="2300" b="1" spc="-170" dirty="0">
                <a:solidFill>
                  <a:srgbClr val="1F2328"/>
                </a:solidFill>
                <a:latin typeface="Trebuchet MS"/>
                <a:cs typeface="Trebuchet MS"/>
              </a:rPr>
              <a:t>l:</a:t>
            </a:r>
            <a:r>
              <a:rPr sz="2300" b="1" spc="-155" dirty="0">
                <a:solidFill>
                  <a:srgbClr val="1F2328"/>
                </a:solidFill>
                <a:latin typeface="Trebuchet MS"/>
                <a:cs typeface="Trebuchet MS"/>
              </a:rPr>
              <a:t> </a:t>
            </a:r>
            <a:r>
              <a:rPr sz="2300" spc="-100" dirty="0">
                <a:solidFill>
                  <a:srgbClr val="1F2328"/>
                </a:solidFill>
                <a:latin typeface="Trebuchet MS"/>
                <a:cs typeface="Trebuchet MS"/>
              </a:rPr>
              <a:t>Select</a:t>
            </a:r>
            <a:r>
              <a:rPr sz="2300" spc="-155" dirty="0">
                <a:solidFill>
                  <a:srgbClr val="1F2328"/>
                </a:solidFill>
                <a:latin typeface="Trebuchet MS"/>
                <a:cs typeface="Trebuchet MS"/>
              </a:rPr>
              <a:t> </a:t>
            </a:r>
            <a:r>
              <a:rPr sz="2300" spc="-165" dirty="0">
                <a:solidFill>
                  <a:srgbClr val="1F2328"/>
                </a:solidFill>
                <a:latin typeface="Trebuchet MS"/>
                <a:cs typeface="Trebuchet MS"/>
              </a:rPr>
              <a:t>relevant</a:t>
            </a:r>
            <a:r>
              <a:rPr sz="2300" spc="-155" dirty="0">
                <a:solidFill>
                  <a:srgbClr val="1F2328"/>
                </a:solidFill>
                <a:latin typeface="Trebuchet MS"/>
                <a:cs typeface="Trebuchet MS"/>
              </a:rPr>
              <a:t> </a:t>
            </a:r>
            <a:r>
              <a:rPr sz="2300" spc="-200" dirty="0">
                <a:solidFill>
                  <a:srgbClr val="1F2328"/>
                </a:solidFill>
                <a:latin typeface="Trebuchet MS"/>
                <a:cs typeface="Trebuchet MS"/>
              </a:rPr>
              <a:t>text</a:t>
            </a:r>
            <a:r>
              <a:rPr sz="2300" spc="-155" dirty="0">
                <a:solidFill>
                  <a:srgbClr val="1F2328"/>
                </a:solidFill>
                <a:latin typeface="Trebuchet MS"/>
                <a:cs typeface="Trebuchet MS"/>
              </a:rPr>
              <a:t> </a:t>
            </a:r>
            <a:r>
              <a:rPr sz="2300" spc="-55" dirty="0">
                <a:solidFill>
                  <a:srgbClr val="1F2328"/>
                </a:solidFill>
                <a:latin typeface="Trebuchet MS"/>
                <a:cs typeface="Trebuchet MS"/>
              </a:rPr>
              <a:t>chunks</a:t>
            </a:r>
            <a:r>
              <a:rPr sz="2300" spc="-155" dirty="0">
                <a:solidFill>
                  <a:srgbClr val="1F2328"/>
                </a:solidFill>
                <a:latin typeface="Trebuchet MS"/>
                <a:cs typeface="Trebuchet MS"/>
              </a:rPr>
              <a:t> </a:t>
            </a:r>
            <a:r>
              <a:rPr sz="2300" spc="-65" dirty="0">
                <a:solidFill>
                  <a:srgbClr val="1F2328"/>
                </a:solidFill>
                <a:latin typeface="Trebuchet MS"/>
                <a:cs typeface="Trebuchet MS"/>
              </a:rPr>
              <a:t>based</a:t>
            </a:r>
            <a:r>
              <a:rPr sz="2300" spc="-155" dirty="0">
                <a:solidFill>
                  <a:srgbClr val="1F2328"/>
                </a:solidFill>
                <a:latin typeface="Trebuchet MS"/>
                <a:cs typeface="Trebuchet MS"/>
              </a:rPr>
              <a:t> </a:t>
            </a:r>
            <a:r>
              <a:rPr sz="2300" spc="-95" dirty="0">
                <a:solidFill>
                  <a:srgbClr val="1F2328"/>
                </a:solidFill>
                <a:latin typeface="Trebuchet MS"/>
                <a:cs typeface="Trebuchet MS"/>
              </a:rPr>
              <a:t>on</a:t>
            </a:r>
            <a:r>
              <a:rPr sz="2300" spc="-155" dirty="0">
                <a:solidFill>
                  <a:srgbClr val="1F2328"/>
                </a:solidFill>
                <a:latin typeface="Trebuchet MS"/>
                <a:cs typeface="Trebuchet MS"/>
              </a:rPr>
              <a:t> </a:t>
            </a:r>
            <a:r>
              <a:rPr sz="2300" spc="-130" dirty="0">
                <a:solidFill>
                  <a:srgbClr val="1F2328"/>
                </a:solidFill>
                <a:latin typeface="Trebuchet MS"/>
                <a:cs typeface="Trebuchet MS"/>
              </a:rPr>
              <a:t>a</a:t>
            </a:r>
            <a:r>
              <a:rPr sz="2300" spc="-155" dirty="0">
                <a:solidFill>
                  <a:srgbClr val="1F2328"/>
                </a:solidFill>
                <a:latin typeface="Trebuchet MS"/>
                <a:cs typeface="Trebuchet MS"/>
              </a:rPr>
              <a:t> </a:t>
            </a:r>
            <a:r>
              <a:rPr sz="2300" spc="-10" dirty="0">
                <a:solidFill>
                  <a:srgbClr val="1F2328"/>
                </a:solidFill>
                <a:latin typeface="Trebuchet MS"/>
                <a:cs typeface="Trebuchet MS"/>
              </a:rPr>
              <a:t>query</a:t>
            </a:r>
            <a:r>
              <a:rPr sz="2300" spc="-10" dirty="0">
                <a:solidFill>
                  <a:srgbClr val="1F2328"/>
                </a:solidFill>
                <a:latin typeface="Microsoft Sans Serif"/>
                <a:cs typeface="Microsoft Sans Serif"/>
              </a:rPr>
              <a:t>.</a:t>
            </a:r>
            <a:endParaRPr sz="2300">
              <a:latin typeface="Microsoft Sans Serif"/>
              <a:cs typeface="Microsoft Sans Serif"/>
            </a:endParaRPr>
          </a:p>
          <a:p>
            <a:pPr marL="565150" marR="5080" indent="549275">
              <a:lnSpc>
                <a:spcPct val="135600"/>
              </a:lnSpc>
              <a:buFont typeface="Trebuchet MS"/>
              <a:buAutoNum type="romanLcPeriod"/>
              <a:tabLst>
                <a:tab pos="1114425" algn="l"/>
              </a:tabLst>
            </a:pPr>
            <a:r>
              <a:rPr sz="2300" b="1" spc="-150" dirty="0">
                <a:solidFill>
                  <a:srgbClr val="1F2328"/>
                </a:solidFill>
                <a:latin typeface="Trebuchet MS"/>
                <a:cs typeface="Trebuchet MS"/>
              </a:rPr>
              <a:t>G</a:t>
            </a:r>
            <a:r>
              <a:rPr sz="2350" b="1" spc="-150" dirty="0">
                <a:solidFill>
                  <a:srgbClr val="1F2328"/>
                </a:solidFill>
                <a:latin typeface="Trebuchet MS"/>
                <a:cs typeface="Trebuchet MS"/>
              </a:rPr>
              <a:t>e</a:t>
            </a:r>
            <a:r>
              <a:rPr sz="2300" b="1" spc="-150" dirty="0">
                <a:solidFill>
                  <a:srgbClr val="1F2328"/>
                </a:solidFill>
                <a:latin typeface="Trebuchet MS"/>
                <a:cs typeface="Trebuchet MS"/>
              </a:rPr>
              <a:t>n</a:t>
            </a:r>
            <a:r>
              <a:rPr sz="2350" b="1" spc="-150" dirty="0">
                <a:solidFill>
                  <a:srgbClr val="1F2328"/>
                </a:solidFill>
                <a:latin typeface="Trebuchet MS"/>
                <a:cs typeface="Trebuchet MS"/>
              </a:rPr>
              <a:t>e</a:t>
            </a:r>
            <a:r>
              <a:rPr sz="2300" b="1" spc="-150" dirty="0">
                <a:solidFill>
                  <a:srgbClr val="1F2328"/>
                </a:solidFill>
                <a:latin typeface="Trebuchet MS"/>
                <a:cs typeface="Trebuchet MS"/>
              </a:rPr>
              <a:t>r</a:t>
            </a:r>
            <a:r>
              <a:rPr sz="2350" b="1" spc="-150" dirty="0">
                <a:solidFill>
                  <a:srgbClr val="1F2328"/>
                </a:solidFill>
                <a:latin typeface="Trebuchet MS"/>
                <a:cs typeface="Trebuchet MS"/>
              </a:rPr>
              <a:t>a</a:t>
            </a:r>
            <a:r>
              <a:rPr sz="2300" b="1" spc="-150" dirty="0">
                <a:solidFill>
                  <a:srgbClr val="1F2328"/>
                </a:solidFill>
                <a:latin typeface="Trebuchet MS"/>
                <a:cs typeface="Trebuchet MS"/>
              </a:rPr>
              <a:t>t</a:t>
            </a:r>
            <a:r>
              <a:rPr sz="2350" b="1" spc="-150" dirty="0">
                <a:solidFill>
                  <a:srgbClr val="1F2328"/>
                </a:solidFill>
                <a:latin typeface="Trebuchet MS"/>
                <a:cs typeface="Trebuchet MS"/>
              </a:rPr>
              <a:t>i</a:t>
            </a:r>
            <a:r>
              <a:rPr sz="2300" b="1" spc="-150" dirty="0">
                <a:solidFill>
                  <a:srgbClr val="1F2328"/>
                </a:solidFill>
                <a:latin typeface="Trebuchet MS"/>
                <a:cs typeface="Trebuchet MS"/>
              </a:rPr>
              <a:t>on:</a:t>
            </a:r>
            <a:r>
              <a:rPr sz="2300" b="1" spc="-155" dirty="0">
                <a:solidFill>
                  <a:srgbClr val="1F2328"/>
                </a:solidFill>
                <a:latin typeface="Trebuchet MS"/>
                <a:cs typeface="Trebuchet MS"/>
              </a:rPr>
              <a:t> </a:t>
            </a:r>
            <a:r>
              <a:rPr sz="2300" spc="-20" dirty="0">
                <a:solidFill>
                  <a:srgbClr val="1F2328"/>
                </a:solidFill>
                <a:latin typeface="Trebuchet MS"/>
                <a:cs typeface="Trebuchet MS"/>
              </a:rPr>
              <a:t>Use</a:t>
            </a:r>
            <a:r>
              <a:rPr sz="2300" spc="-155" dirty="0">
                <a:solidFill>
                  <a:srgbClr val="1F2328"/>
                </a:solidFill>
                <a:latin typeface="Trebuchet MS"/>
                <a:cs typeface="Trebuchet MS"/>
              </a:rPr>
              <a:t> </a:t>
            </a:r>
            <a:r>
              <a:rPr sz="2300" spc="-130" dirty="0">
                <a:solidFill>
                  <a:srgbClr val="1F2328"/>
                </a:solidFill>
                <a:latin typeface="Trebuchet MS"/>
                <a:cs typeface="Trebuchet MS"/>
              </a:rPr>
              <a:t>a</a:t>
            </a:r>
            <a:r>
              <a:rPr sz="2300" spc="-155" dirty="0">
                <a:solidFill>
                  <a:srgbClr val="1F2328"/>
                </a:solidFill>
                <a:latin typeface="Trebuchet MS"/>
                <a:cs typeface="Trebuchet MS"/>
              </a:rPr>
              <a:t> </a:t>
            </a:r>
            <a:r>
              <a:rPr sz="2300" spc="-95" dirty="0">
                <a:solidFill>
                  <a:srgbClr val="1F2328"/>
                </a:solidFill>
                <a:latin typeface="Trebuchet MS"/>
                <a:cs typeface="Trebuchet MS"/>
              </a:rPr>
              <a:t>Large</a:t>
            </a:r>
            <a:r>
              <a:rPr sz="2300" spc="-155" dirty="0">
                <a:solidFill>
                  <a:srgbClr val="1F2328"/>
                </a:solidFill>
                <a:latin typeface="Trebuchet MS"/>
                <a:cs typeface="Trebuchet MS"/>
              </a:rPr>
              <a:t> </a:t>
            </a:r>
            <a:r>
              <a:rPr sz="2300" spc="-55" dirty="0">
                <a:solidFill>
                  <a:srgbClr val="1F2328"/>
                </a:solidFill>
                <a:latin typeface="Trebuchet MS"/>
                <a:cs typeface="Trebuchet MS"/>
              </a:rPr>
              <a:t>Language</a:t>
            </a:r>
            <a:r>
              <a:rPr sz="2300" spc="-155" dirty="0">
                <a:solidFill>
                  <a:srgbClr val="1F2328"/>
                </a:solidFill>
                <a:latin typeface="Trebuchet MS"/>
                <a:cs typeface="Trebuchet MS"/>
              </a:rPr>
              <a:t> </a:t>
            </a:r>
            <a:r>
              <a:rPr sz="2300" spc="-65" dirty="0">
                <a:solidFill>
                  <a:srgbClr val="1F2328"/>
                </a:solidFill>
                <a:latin typeface="Trebuchet MS"/>
                <a:cs typeface="Trebuchet MS"/>
              </a:rPr>
              <a:t>Model</a:t>
            </a:r>
            <a:r>
              <a:rPr sz="2300" spc="-155" dirty="0">
                <a:solidFill>
                  <a:srgbClr val="1F2328"/>
                </a:solidFill>
                <a:latin typeface="Trebuchet MS"/>
                <a:cs typeface="Trebuchet MS"/>
              </a:rPr>
              <a:t> </a:t>
            </a:r>
            <a:r>
              <a:rPr sz="2300" dirty="0">
                <a:solidFill>
                  <a:srgbClr val="1F2328"/>
                </a:solidFill>
                <a:latin typeface="Microsoft Sans Serif"/>
                <a:cs typeface="Microsoft Sans Serif"/>
              </a:rPr>
              <a:t>(</a:t>
            </a:r>
            <a:r>
              <a:rPr sz="2300" dirty="0">
                <a:solidFill>
                  <a:srgbClr val="1F2328"/>
                </a:solidFill>
                <a:latin typeface="Trebuchet MS"/>
                <a:cs typeface="Trebuchet MS"/>
              </a:rPr>
              <a:t>LLM</a:t>
            </a:r>
            <a:r>
              <a:rPr sz="2300" dirty="0">
                <a:solidFill>
                  <a:srgbClr val="1F2328"/>
                </a:solidFill>
                <a:latin typeface="Microsoft Sans Serif"/>
                <a:cs typeface="Microsoft Sans Serif"/>
              </a:rPr>
              <a:t>)</a:t>
            </a:r>
            <a:r>
              <a:rPr sz="2300" spc="-70" dirty="0">
                <a:solidFill>
                  <a:srgbClr val="1F2328"/>
                </a:solidFill>
                <a:latin typeface="Microsoft Sans Serif"/>
                <a:cs typeface="Microsoft Sans Serif"/>
              </a:rPr>
              <a:t> </a:t>
            </a:r>
            <a:r>
              <a:rPr sz="2300" spc="-180" dirty="0">
                <a:solidFill>
                  <a:srgbClr val="1F2328"/>
                </a:solidFill>
                <a:latin typeface="Trebuchet MS"/>
                <a:cs typeface="Trebuchet MS"/>
              </a:rPr>
              <a:t>to</a:t>
            </a:r>
            <a:r>
              <a:rPr sz="2300" spc="-155" dirty="0">
                <a:solidFill>
                  <a:srgbClr val="1F2328"/>
                </a:solidFill>
                <a:latin typeface="Trebuchet MS"/>
                <a:cs typeface="Trebuchet MS"/>
              </a:rPr>
              <a:t> </a:t>
            </a:r>
            <a:r>
              <a:rPr sz="2300" spc="-110" dirty="0">
                <a:solidFill>
                  <a:srgbClr val="1F2328"/>
                </a:solidFill>
                <a:latin typeface="Trebuchet MS"/>
                <a:cs typeface="Trebuchet MS"/>
              </a:rPr>
              <a:t>produce</a:t>
            </a:r>
            <a:r>
              <a:rPr sz="2300" spc="-155" dirty="0">
                <a:solidFill>
                  <a:srgbClr val="1F2328"/>
                </a:solidFill>
                <a:latin typeface="Trebuchet MS"/>
                <a:cs typeface="Trebuchet MS"/>
              </a:rPr>
              <a:t> </a:t>
            </a:r>
            <a:r>
              <a:rPr sz="2300" spc="-110" dirty="0">
                <a:solidFill>
                  <a:srgbClr val="1F2328"/>
                </a:solidFill>
                <a:latin typeface="Trebuchet MS"/>
                <a:cs typeface="Trebuchet MS"/>
              </a:rPr>
              <a:t>an</a:t>
            </a:r>
            <a:r>
              <a:rPr sz="2300" spc="-155" dirty="0">
                <a:solidFill>
                  <a:srgbClr val="1F2328"/>
                </a:solidFill>
                <a:latin typeface="Trebuchet MS"/>
                <a:cs typeface="Trebuchet MS"/>
              </a:rPr>
              <a:t> </a:t>
            </a:r>
            <a:r>
              <a:rPr sz="2300" spc="-50" dirty="0">
                <a:solidFill>
                  <a:srgbClr val="1F2328"/>
                </a:solidFill>
                <a:latin typeface="Trebuchet MS"/>
                <a:cs typeface="Trebuchet MS"/>
              </a:rPr>
              <a:t>answer</a:t>
            </a:r>
            <a:r>
              <a:rPr sz="2300" spc="-50" dirty="0">
                <a:solidFill>
                  <a:srgbClr val="1F2328"/>
                </a:solidFill>
                <a:latin typeface="Microsoft Sans Serif"/>
                <a:cs typeface="Microsoft Sans Serif"/>
              </a:rPr>
              <a:t>. </a:t>
            </a:r>
            <a:r>
              <a:rPr sz="2300" b="1" spc="-40" dirty="0">
                <a:solidFill>
                  <a:srgbClr val="1F2328"/>
                </a:solidFill>
                <a:latin typeface="Trebuchet MS"/>
                <a:cs typeface="Trebuchet MS"/>
              </a:rPr>
              <a:t>Fun</a:t>
            </a:r>
            <a:r>
              <a:rPr sz="2350" b="1" spc="-40" dirty="0">
                <a:solidFill>
                  <a:srgbClr val="1F2328"/>
                </a:solidFill>
                <a:latin typeface="Trebuchet MS"/>
                <a:cs typeface="Trebuchet MS"/>
              </a:rPr>
              <a:t>c</a:t>
            </a:r>
            <a:r>
              <a:rPr sz="2300" b="1" spc="-40" dirty="0">
                <a:solidFill>
                  <a:srgbClr val="1F2328"/>
                </a:solidFill>
                <a:latin typeface="Trebuchet MS"/>
                <a:cs typeface="Trebuchet MS"/>
              </a:rPr>
              <a:t>t</a:t>
            </a:r>
            <a:r>
              <a:rPr sz="2350" b="1" spc="-40" dirty="0">
                <a:solidFill>
                  <a:srgbClr val="1F2328"/>
                </a:solidFill>
                <a:latin typeface="Trebuchet MS"/>
                <a:cs typeface="Trebuchet MS"/>
              </a:rPr>
              <a:t>i</a:t>
            </a:r>
            <a:r>
              <a:rPr sz="2300" b="1" spc="-40" dirty="0">
                <a:solidFill>
                  <a:srgbClr val="1F2328"/>
                </a:solidFill>
                <a:latin typeface="Trebuchet MS"/>
                <a:cs typeface="Trebuchet MS"/>
              </a:rPr>
              <a:t>on:</a:t>
            </a:r>
            <a:endParaRPr sz="2300">
              <a:latin typeface="Trebuchet MS"/>
              <a:cs typeface="Trebuchet MS"/>
            </a:endParaRPr>
          </a:p>
          <a:p>
            <a:pPr marL="1117600">
              <a:lnSpc>
                <a:spcPct val="100000"/>
              </a:lnSpc>
              <a:spcBef>
                <a:spcPts val="455"/>
              </a:spcBef>
            </a:pPr>
            <a:r>
              <a:rPr sz="2300" spc="-65" dirty="0">
                <a:solidFill>
                  <a:srgbClr val="1F2328"/>
                </a:solidFill>
                <a:latin typeface="Trebuchet MS"/>
                <a:cs typeface="Trebuchet MS"/>
              </a:rPr>
              <a:t>Combines</a:t>
            </a:r>
            <a:r>
              <a:rPr sz="2300" spc="-140" dirty="0">
                <a:solidFill>
                  <a:srgbClr val="1F2328"/>
                </a:solidFill>
                <a:latin typeface="Trebuchet MS"/>
                <a:cs typeface="Trebuchet MS"/>
              </a:rPr>
              <a:t> </a:t>
            </a:r>
            <a:r>
              <a:rPr sz="2300" spc="-165" dirty="0">
                <a:solidFill>
                  <a:srgbClr val="1F2328"/>
                </a:solidFill>
                <a:latin typeface="Trebuchet MS"/>
                <a:cs typeface="Trebuchet MS"/>
              </a:rPr>
              <a:t>external</a:t>
            </a:r>
            <a:r>
              <a:rPr sz="2300" spc="-145" dirty="0">
                <a:solidFill>
                  <a:srgbClr val="1F2328"/>
                </a:solidFill>
                <a:latin typeface="Trebuchet MS"/>
                <a:cs typeface="Trebuchet MS"/>
              </a:rPr>
              <a:t> </a:t>
            </a:r>
            <a:r>
              <a:rPr sz="2300" spc="-150" dirty="0">
                <a:solidFill>
                  <a:srgbClr val="1F2328"/>
                </a:solidFill>
                <a:latin typeface="Trebuchet MS"/>
                <a:cs typeface="Trebuchet MS"/>
              </a:rPr>
              <a:t>information</a:t>
            </a:r>
            <a:r>
              <a:rPr sz="2300" spc="-140" dirty="0">
                <a:solidFill>
                  <a:srgbClr val="1F2328"/>
                </a:solidFill>
                <a:latin typeface="Trebuchet MS"/>
                <a:cs typeface="Trebuchet MS"/>
              </a:rPr>
              <a:t> </a:t>
            </a:r>
            <a:r>
              <a:rPr sz="2300" spc="-170" dirty="0">
                <a:solidFill>
                  <a:srgbClr val="1F2328"/>
                </a:solidFill>
                <a:latin typeface="Trebuchet MS"/>
                <a:cs typeface="Trebuchet MS"/>
              </a:rPr>
              <a:t>with</a:t>
            </a:r>
            <a:r>
              <a:rPr sz="2300" spc="-140" dirty="0">
                <a:solidFill>
                  <a:srgbClr val="1F2328"/>
                </a:solidFill>
                <a:latin typeface="Trebuchet MS"/>
                <a:cs typeface="Trebuchet MS"/>
              </a:rPr>
              <a:t> </a:t>
            </a:r>
            <a:r>
              <a:rPr sz="2300" dirty="0">
                <a:solidFill>
                  <a:srgbClr val="1F2328"/>
                </a:solidFill>
                <a:latin typeface="Trebuchet MS"/>
                <a:cs typeface="Trebuchet MS"/>
              </a:rPr>
              <a:t>LLM</a:t>
            </a:r>
            <a:r>
              <a:rPr sz="2300" dirty="0">
                <a:solidFill>
                  <a:srgbClr val="1F2328"/>
                </a:solidFill>
                <a:latin typeface="Microsoft Sans Serif"/>
                <a:cs typeface="Microsoft Sans Serif"/>
              </a:rPr>
              <a:t>ʼ</a:t>
            </a:r>
            <a:r>
              <a:rPr sz="2300" dirty="0">
                <a:solidFill>
                  <a:srgbClr val="1F2328"/>
                </a:solidFill>
                <a:latin typeface="Trebuchet MS"/>
                <a:cs typeface="Trebuchet MS"/>
              </a:rPr>
              <a:t>s</a:t>
            </a:r>
            <a:r>
              <a:rPr sz="2300" spc="-140" dirty="0">
                <a:solidFill>
                  <a:srgbClr val="1F2328"/>
                </a:solidFill>
                <a:latin typeface="Trebuchet MS"/>
                <a:cs typeface="Trebuchet MS"/>
              </a:rPr>
              <a:t> </a:t>
            </a:r>
            <a:r>
              <a:rPr sz="2300" spc="-170" dirty="0">
                <a:solidFill>
                  <a:srgbClr val="1F2328"/>
                </a:solidFill>
                <a:latin typeface="Trebuchet MS"/>
                <a:cs typeface="Trebuchet MS"/>
              </a:rPr>
              <a:t>internal</a:t>
            </a:r>
            <a:r>
              <a:rPr sz="2300" spc="-140" dirty="0">
                <a:solidFill>
                  <a:srgbClr val="1F2328"/>
                </a:solidFill>
                <a:latin typeface="Trebuchet MS"/>
                <a:cs typeface="Trebuchet MS"/>
              </a:rPr>
              <a:t> </a:t>
            </a:r>
            <a:r>
              <a:rPr sz="2300" spc="-10" dirty="0">
                <a:solidFill>
                  <a:srgbClr val="1F2328"/>
                </a:solidFill>
                <a:latin typeface="Trebuchet MS"/>
                <a:cs typeface="Trebuchet MS"/>
              </a:rPr>
              <a:t>knowledge</a:t>
            </a:r>
            <a:r>
              <a:rPr sz="2300" spc="-10" dirty="0">
                <a:solidFill>
                  <a:srgbClr val="1F2328"/>
                </a:solidFill>
                <a:latin typeface="Microsoft Sans Serif"/>
                <a:cs typeface="Microsoft Sans Serif"/>
              </a:rPr>
              <a:t>.</a:t>
            </a:r>
            <a:endParaRPr sz="2300">
              <a:latin typeface="Microsoft Sans Serif"/>
              <a:cs typeface="Microsoft Sans Serif"/>
            </a:endParaRPr>
          </a:p>
          <a:p>
            <a:pPr marL="1117600">
              <a:lnSpc>
                <a:spcPct val="100000"/>
              </a:lnSpc>
              <a:spcBef>
                <a:spcPts val="1065"/>
              </a:spcBef>
            </a:pPr>
            <a:r>
              <a:rPr sz="2300" spc="-85" dirty="0">
                <a:solidFill>
                  <a:srgbClr val="1F2328"/>
                </a:solidFill>
                <a:latin typeface="Trebuchet MS"/>
                <a:cs typeface="Trebuchet MS"/>
              </a:rPr>
              <a:t>Works</a:t>
            </a:r>
            <a:r>
              <a:rPr sz="2300" spc="-150" dirty="0">
                <a:solidFill>
                  <a:srgbClr val="1F2328"/>
                </a:solidFill>
                <a:latin typeface="Trebuchet MS"/>
                <a:cs typeface="Trebuchet MS"/>
              </a:rPr>
              <a:t> </a:t>
            </a:r>
            <a:r>
              <a:rPr sz="2300" spc="-185" dirty="0">
                <a:solidFill>
                  <a:srgbClr val="1F2328"/>
                </a:solidFill>
                <a:latin typeface="Trebuchet MS"/>
                <a:cs typeface="Trebuchet MS"/>
              </a:rPr>
              <a:t>well</a:t>
            </a:r>
            <a:r>
              <a:rPr sz="2300" spc="-150" dirty="0">
                <a:solidFill>
                  <a:srgbClr val="1F2328"/>
                </a:solidFill>
                <a:latin typeface="Trebuchet MS"/>
                <a:cs typeface="Trebuchet MS"/>
              </a:rPr>
              <a:t> </a:t>
            </a:r>
            <a:r>
              <a:rPr sz="2300" spc="-200" dirty="0">
                <a:solidFill>
                  <a:srgbClr val="1F2328"/>
                </a:solidFill>
                <a:latin typeface="Trebuchet MS"/>
                <a:cs typeface="Trebuchet MS"/>
              </a:rPr>
              <a:t>for</a:t>
            </a:r>
            <a:r>
              <a:rPr sz="2300" spc="-150" dirty="0">
                <a:solidFill>
                  <a:srgbClr val="1F2328"/>
                </a:solidFill>
                <a:latin typeface="Trebuchet MS"/>
                <a:cs typeface="Trebuchet MS"/>
              </a:rPr>
              <a:t> </a:t>
            </a:r>
            <a:r>
              <a:rPr sz="2300" spc="-85" dirty="0">
                <a:solidFill>
                  <a:srgbClr val="1F2328"/>
                </a:solidFill>
                <a:latin typeface="Trebuchet MS"/>
                <a:cs typeface="Trebuchet MS"/>
              </a:rPr>
              <a:t>fact</a:t>
            </a:r>
            <a:r>
              <a:rPr sz="2300" spc="-85" dirty="0">
                <a:solidFill>
                  <a:srgbClr val="1F2328"/>
                </a:solidFill>
                <a:latin typeface="Microsoft Sans Serif"/>
                <a:cs typeface="Microsoft Sans Serif"/>
              </a:rPr>
              <a:t>-</a:t>
            </a:r>
            <a:r>
              <a:rPr sz="2300" spc="-65" dirty="0">
                <a:solidFill>
                  <a:srgbClr val="1F2328"/>
                </a:solidFill>
                <a:latin typeface="Trebuchet MS"/>
                <a:cs typeface="Trebuchet MS"/>
              </a:rPr>
              <a:t>based</a:t>
            </a:r>
            <a:r>
              <a:rPr sz="2300" spc="-150" dirty="0">
                <a:solidFill>
                  <a:srgbClr val="1F2328"/>
                </a:solidFill>
                <a:latin typeface="Trebuchet MS"/>
                <a:cs typeface="Trebuchet MS"/>
              </a:rPr>
              <a:t> </a:t>
            </a:r>
            <a:r>
              <a:rPr sz="2300" spc="-155" dirty="0">
                <a:solidFill>
                  <a:srgbClr val="1F2328"/>
                </a:solidFill>
                <a:latin typeface="Trebuchet MS"/>
                <a:cs typeface="Trebuchet MS"/>
              </a:rPr>
              <a:t>or</a:t>
            </a:r>
            <a:r>
              <a:rPr sz="2300" spc="-150" dirty="0">
                <a:solidFill>
                  <a:srgbClr val="1F2328"/>
                </a:solidFill>
                <a:latin typeface="Trebuchet MS"/>
                <a:cs typeface="Trebuchet MS"/>
              </a:rPr>
              <a:t> </a:t>
            </a:r>
            <a:r>
              <a:rPr sz="2300" spc="-130" dirty="0">
                <a:solidFill>
                  <a:srgbClr val="1F2328"/>
                </a:solidFill>
                <a:latin typeface="Trebuchet MS"/>
                <a:cs typeface="Trebuchet MS"/>
              </a:rPr>
              <a:t>localized</a:t>
            </a:r>
            <a:r>
              <a:rPr sz="2300" spc="-150" dirty="0">
                <a:solidFill>
                  <a:srgbClr val="1F2328"/>
                </a:solidFill>
                <a:latin typeface="Trebuchet MS"/>
                <a:cs typeface="Trebuchet MS"/>
              </a:rPr>
              <a:t> </a:t>
            </a:r>
            <a:r>
              <a:rPr sz="2300" spc="-10" dirty="0">
                <a:solidFill>
                  <a:srgbClr val="1F2328"/>
                </a:solidFill>
                <a:latin typeface="Trebuchet MS"/>
                <a:cs typeface="Trebuchet MS"/>
              </a:rPr>
              <a:t>questions</a:t>
            </a:r>
            <a:r>
              <a:rPr sz="2300" spc="-10" dirty="0">
                <a:solidFill>
                  <a:srgbClr val="1F2328"/>
                </a:solidFill>
                <a:latin typeface="Microsoft Sans Serif"/>
                <a:cs typeface="Microsoft Sans Serif"/>
              </a:rPr>
              <a:t>.</a:t>
            </a:r>
            <a:endParaRPr sz="2300">
              <a:latin typeface="Microsoft Sans Serif"/>
              <a:cs typeface="Microsoft Sans Serif"/>
            </a:endParaRPr>
          </a:p>
        </p:txBody>
      </p:sp>
      <p:sp>
        <p:nvSpPr>
          <p:cNvPr id="8" name="object 8"/>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9" name="object 9"/>
          <p:cNvPicPr/>
          <p:nvPr/>
        </p:nvPicPr>
        <p:blipFill>
          <a:blip r:embed="rId5" cstate="print"/>
          <a:stretch>
            <a:fillRect/>
          </a:stretch>
        </p:blipFill>
        <p:spPr>
          <a:xfrm>
            <a:off x="328612" y="6438899"/>
            <a:ext cx="123824" cy="171449"/>
          </a:xfrm>
          <a:prstGeom prst="rect">
            <a:avLst/>
          </a:prstGeom>
        </p:spPr>
      </p:pic>
      <p:sp>
        <p:nvSpPr>
          <p:cNvPr id="10" name="object 10"/>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77</a:t>
            </a:fld>
            <a:endParaRPr spc="-25" dirty="0"/>
          </a:p>
        </p:txBody>
      </p:sp>
      <p:sp>
        <p:nvSpPr>
          <p:cNvPr id="11" name="object 11"/>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6"/>
              </a:rPr>
              <a:t>y</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p</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50" spc="-55" dirty="0">
                <a:solidFill>
                  <a:srgbClr val="0969D9"/>
                </a:solidFill>
                <a:latin typeface="Trebuchet MS"/>
                <a:cs typeface="Trebuchet MS"/>
                <a:hlinkClick r:id="rId6"/>
              </a:rPr>
              <a:t>z</a:t>
            </a:r>
            <a:r>
              <a:rPr sz="1500" spc="-55" dirty="0">
                <a:solidFill>
                  <a:srgbClr val="0969D9"/>
                </a:solidFill>
                <a:latin typeface="Trebuchet MS"/>
                <a:cs typeface="Trebuchet MS"/>
                <a:hlinkClick r:id="rId6"/>
              </a:rPr>
              <a:t>ha</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00" spc="-55" dirty="0">
                <a:solidFill>
                  <a:srgbClr val="0969D9"/>
                </a:solidFill>
                <a:latin typeface="Tahoma"/>
                <a:cs typeface="Tahoma"/>
                <a:hlinkClick r:id="rId6"/>
              </a:rPr>
              <a:t>@</a:t>
            </a:r>
            <a:r>
              <a:rPr sz="1450" spc="-55" dirty="0">
                <a:solidFill>
                  <a:srgbClr val="0969D9"/>
                </a:solidFill>
                <a:latin typeface="Trebuchet MS"/>
                <a:cs typeface="Trebuchet MS"/>
                <a:hlinkClick r:id="rId6"/>
              </a:rPr>
              <a:t>l</a:t>
            </a:r>
            <a:r>
              <a:rPr sz="1500" spc="-55" dirty="0">
                <a:solidFill>
                  <a:srgbClr val="0969D9"/>
                </a:solidFill>
                <a:latin typeface="Trebuchet MS"/>
                <a:cs typeface="Trebuchet MS"/>
                <a:hlinkClick r:id="rId6"/>
              </a:rPr>
              <a:t>i</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u</a:t>
            </a:r>
            <a:r>
              <a:rPr sz="1500" spc="-55" dirty="0">
                <a:solidFill>
                  <a:srgbClr val="0969D9"/>
                </a:solidFill>
                <a:latin typeface="Trebuchet MS"/>
                <a:cs typeface="Trebuchet MS"/>
                <a:hlinkClick r:id="rId6"/>
              </a:rPr>
              <a:t>hk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ed</a:t>
            </a:r>
            <a:r>
              <a:rPr sz="1450" spc="-55" dirty="0">
                <a:solidFill>
                  <a:srgbClr val="0969D9"/>
                </a:solidFill>
                <a:latin typeface="Trebuchet MS"/>
                <a:cs typeface="Trebuchet MS"/>
                <a:hlinkClick r:id="rId6"/>
              </a:rPr>
              <a:t>u</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n</a:t>
            </a:r>
            <a:endParaRPr sz="1450">
              <a:latin typeface="Trebuchet MS"/>
              <a:cs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11175" rIns="0" bIns="0" rtlCol="0">
            <a:spAutoFit/>
          </a:bodyPr>
          <a:lstStyle/>
          <a:p>
            <a:pPr marL="12700">
              <a:lnSpc>
                <a:spcPct val="100000"/>
              </a:lnSpc>
              <a:spcBef>
                <a:spcPts val="125"/>
              </a:spcBef>
            </a:pPr>
            <a:r>
              <a:rPr sz="3700" spc="-145" dirty="0"/>
              <a:t>S</a:t>
            </a:r>
            <a:r>
              <a:rPr spc="-145" dirty="0"/>
              <a:t>t</a:t>
            </a:r>
            <a:r>
              <a:rPr sz="3750" spc="-145" dirty="0"/>
              <a:t>a</a:t>
            </a:r>
            <a:r>
              <a:rPr spc="-145" dirty="0"/>
              <a:t>n</a:t>
            </a:r>
            <a:r>
              <a:rPr sz="3750" spc="-145" dirty="0"/>
              <a:t>da</a:t>
            </a:r>
            <a:r>
              <a:rPr spc="-145" dirty="0"/>
              <a:t>r</a:t>
            </a:r>
            <a:r>
              <a:rPr sz="3750" spc="-145" dirty="0"/>
              <a:t>d</a:t>
            </a:r>
            <a:r>
              <a:rPr sz="3750" spc="-365" dirty="0"/>
              <a:t> </a:t>
            </a:r>
            <a:r>
              <a:rPr sz="3700" spc="-175" dirty="0"/>
              <a:t>RAG:</a:t>
            </a:r>
            <a:r>
              <a:rPr sz="3700" spc="-350" dirty="0"/>
              <a:t> </a:t>
            </a:r>
            <a:r>
              <a:rPr sz="3700" spc="-170" dirty="0"/>
              <a:t>L</a:t>
            </a:r>
            <a:r>
              <a:rPr sz="3750" spc="-170" dirty="0"/>
              <a:t>i</a:t>
            </a:r>
            <a:r>
              <a:rPr spc="-170" dirty="0"/>
              <a:t>m</a:t>
            </a:r>
            <a:r>
              <a:rPr sz="3750" spc="-170" dirty="0"/>
              <a:t>i</a:t>
            </a:r>
            <a:r>
              <a:rPr spc="-170" dirty="0"/>
              <a:t>t</a:t>
            </a:r>
            <a:r>
              <a:rPr sz="3750" spc="-170" dirty="0"/>
              <a:t>a</a:t>
            </a:r>
            <a:r>
              <a:rPr spc="-170" dirty="0"/>
              <a:t>t</a:t>
            </a:r>
            <a:r>
              <a:rPr sz="3750" spc="-170" dirty="0"/>
              <a:t>i</a:t>
            </a:r>
            <a:r>
              <a:rPr spc="-170" dirty="0"/>
              <a:t>ons</a:t>
            </a:r>
            <a:endParaRPr sz="3750"/>
          </a:p>
        </p:txBody>
      </p:sp>
      <p:pic>
        <p:nvPicPr>
          <p:cNvPr id="3" name="object 3"/>
          <p:cNvPicPr/>
          <p:nvPr/>
        </p:nvPicPr>
        <p:blipFill>
          <a:blip r:embed="rId2" cstate="print"/>
          <a:stretch>
            <a:fillRect/>
          </a:stretch>
        </p:blipFill>
        <p:spPr>
          <a:xfrm>
            <a:off x="1614487" y="2681287"/>
            <a:ext cx="95250" cy="95249"/>
          </a:xfrm>
          <a:prstGeom prst="rect">
            <a:avLst/>
          </a:prstGeom>
        </p:spPr>
      </p:pic>
      <p:pic>
        <p:nvPicPr>
          <p:cNvPr id="4" name="object 4"/>
          <p:cNvPicPr/>
          <p:nvPr/>
        </p:nvPicPr>
        <p:blipFill>
          <a:blip r:embed="rId3" cstate="print"/>
          <a:stretch>
            <a:fillRect/>
          </a:stretch>
        </p:blipFill>
        <p:spPr>
          <a:xfrm>
            <a:off x="1614487" y="3576637"/>
            <a:ext cx="95250" cy="95249"/>
          </a:xfrm>
          <a:prstGeom prst="rect">
            <a:avLst/>
          </a:prstGeom>
        </p:spPr>
      </p:pic>
      <p:pic>
        <p:nvPicPr>
          <p:cNvPr id="5" name="object 5"/>
          <p:cNvPicPr/>
          <p:nvPr/>
        </p:nvPicPr>
        <p:blipFill>
          <a:blip r:embed="rId3" cstate="print"/>
          <a:stretch>
            <a:fillRect/>
          </a:stretch>
        </p:blipFill>
        <p:spPr>
          <a:xfrm>
            <a:off x="1614487" y="4471987"/>
            <a:ext cx="95250" cy="95249"/>
          </a:xfrm>
          <a:prstGeom prst="rect">
            <a:avLst/>
          </a:prstGeom>
        </p:spPr>
      </p:pic>
      <p:pic>
        <p:nvPicPr>
          <p:cNvPr id="6" name="object 6"/>
          <p:cNvPicPr/>
          <p:nvPr/>
        </p:nvPicPr>
        <p:blipFill>
          <a:blip r:embed="rId3" cstate="print"/>
          <a:stretch>
            <a:fillRect/>
          </a:stretch>
        </p:blipFill>
        <p:spPr>
          <a:xfrm>
            <a:off x="1614487" y="5367337"/>
            <a:ext cx="95250" cy="95249"/>
          </a:xfrm>
          <a:prstGeom prst="rect">
            <a:avLst/>
          </a:prstGeom>
        </p:spPr>
      </p:pic>
      <p:sp>
        <p:nvSpPr>
          <p:cNvPr id="7" name="object 7"/>
          <p:cNvSpPr txBox="1"/>
          <p:nvPr/>
        </p:nvSpPr>
        <p:spPr>
          <a:xfrm>
            <a:off x="1008512" y="2015158"/>
            <a:ext cx="7810500" cy="3552825"/>
          </a:xfrm>
          <a:prstGeom prst="rect">
            <a:avLst/>
          </a:prstGeom>
        </p:spPr>
        <p:txBody>
          <a:bodyPr vert="horz" wrap="square" lIns="0" tIns="76835" rIns="0" bIns="0" rtlCol="0">
            <a:spAutoFit/>
          </a:bodyPr>
          <a:lstStyle/>
          <a:p>
            <a:pPr marL="290830" indent="-278130">
              <a:lnSpc>
                <a:spcPct val="100000"/>
              </a:lnSpc>
              <a:spcBef>
                <a:spcPts val="605"/>
              </a:spcBef>
              <a:buFont typeface="Microsoft Sans Serif"/>
              <a:buAutoNum type="arabicPeriod"/>
              <a:tabLst>
                <a:tab pos="290830" algn="l"/>
              </a:tabLst>
            </a:pPr>
            <a:r>
              <a:rPr sz="2300" b="1" spc="-100" dirty="0">
                <a:solidFill>
                  <a:srgbClr val="1F2328"/>
                </a:solidFill>
                <a:latin typeface="Trebuchet MS"/>
                <a:cs typeface="Trebuchet MS"/>
              </a:rPr>
              <a:t>Lo</a:t>
            </a:r>
            <a:r>
              <a:rPr sz="2350" b="1" spc="-100" dirty="0">
                <a:solidFill>
                  <a:srgbClr val="1F2328"/>
                </a:solidFill>
                <a:latin typeface="Trebuchet MS"/>
                <a:cs typeface="Trebuchet MS"/>
              </a:rPr>
              <a:t>ca</a:t>
            </a:r>
            <a:r>
              <a:rPr sz="2300" b="1" spc="-100" dirty="0">
                <a:solidFill>
                  <a:srgbClr val="1F2328"/>
                </a:solidFill>
                <a:latin typeface="Trebuchet MS"/>
                <a:cs typeface="Trebuchet MS"/>
              </a:rPr>
              <a:t>l</a:t>
            </a:r>
            <a:r>
              <a:rPr sz="2300" b="1" spc="-150" dirty="0">
                <a:solidFill>
                  <a:srgbClr val="1F2328"/>
                </a:solidFill>
                <a:latin typeface="Trebuchet MS"/>
                <a:cs typeface="Trebuchet MS"/>
              </a:rPr>
              <a:t> </a:t>
            </a:r>
            <a:r>
              <a:rPr sz="2300" b="1" spc="-114" dirty="0">
                <a:solidFill>
                  <a:srgbClr val="1F2328"/>
                </a:solidFill>
                <a:latin typeface="Trebuchet MS"/>
                <a:cs typeface="Trebuchet MS"/>
              </a:rPr>
              <a:t>Cont</a:t>
            </a:r>
            <a:r>
              <a:rPr sz="2350" b="1" spc="-114" dirty="0">
                <a:solidFill>
                  <a:srgbClr val="1F2328"/>
                </a:solidFill>
                <a:latin typeface="Trebuchet MS"/>
                <a:cs typeface="Trebuchet MS"/>
              </a:rPr>
              <a:t>e</a:t>
            </a:r>
            <a:r>
              <a:rPr sz="2300" b="1" spc="-114" dirty="0">
                <a:solidFill>
                  <a:srgbClr val="1F2328"/>
                </a:solidFill>
                <a:latin typeface="Trebuchet MS"/>
                <a:cs typeface="Trebuchet MS"/>
              </a:rPr>
              <a:t>xt</a:t>
            </a:r>
            <a:r>
              <a:rPr sz="2300" b="1" spc="-145" dirty="0">
                <a:solidFill>
                  <a:srgbClr val="1F2328"/>
                </a:solidFill>
                <a:latin typeface="Trebuchet MS"/>
                <a:cs typeface="Trebuchet MS"/>
              </a:rPr>
              <a:t> </a:t>
            </a:r>
            <a:r>
              <a:rPr sz="2300" b="1" spc="-20" dirty="0">
                <a:solidFill>
                  <a:srgbClr val="1F2328"/>
                </a:solidFill>
                <a:latin typeface="Trebuchet MS"/>
                <a:cs typeface="Trebuchet MS"/>
              </a:rPr>
              <a:t>Only:</a:t>
            </a:r>
            <a:endParaRPr sz="2300">
              <a:latin typeface="Trebuchet MS"/>
              <a:cs typeface="Trebuchet MS"/>
            </a:endParaRPr>
          </a:p>
          <a:p>
            <a:pPr marL="845819">
              <a:lnSpc>
                <a:spcPct val="100000"/>
              </a:lnSpc>
              <a:spcBef>
                <a:spcPts val="530"/>
              </a:spcBef>
            </a:pPr>
            <a:r>
              <a:rPr sz="2300" spc="-125" dirty="0">
                <a:solidFill>
                  <a:srgbClr val="1F2328"/>
                </a:solidFill>
                <a:latin typeface="Trebuchet MS"/>
                <a:cs typeface="Trebuchet MS"/>
              </a:rPr>
              <a:t>Retrieves</a:t>
            </a:r>
            <a:r>
              <a:rPr sz="2300" spc="-145" dirty="0">
                <a:solidFill>
                  <a:srgbClr val="1F2328"/>
                </a:solidFill>
                <a:latin typeface="Trebuchet MS"/>
                <a:cs typeface="Trebuchet MS"/>
              </a:rPr>
              <a:t> </a:t>
            </a:r>
            <a:r>
              <a:rPr sz="2300" spc="-125" dirty="0">
                <a:solidFill>
                  <a:srgbClr val="1F2328"/>
                </a:solidFill>
                <a:latin typeface="Trebuchet MS"/>
                <a:cs typeface="Trebuchet MS"/>
              </a:rPr>
              <a:t>nearby</a:t>
            </a:r>
            <a:r>
              <a:rPr sz="2300" spc="-140" dirty="0">
                <a:solidFill>
                  <a:srgbClr val="1F2328"/>
                </a:solidFill>
                <a:latin typeface="Trebuchet MS"/>
                <a:cs typeface="Trebuchet MS"/>
              </a:rPr>
              <a:t> </a:t>
            </a:r>
            <a:r>
              <a:rPr sz="2300" spc="-200" dirty="0">
                <a:solidFill>
                  <a:srgbClr val="1F2328"/>
                </a:solidFill>
                <a:latin typeface="Trebuchet MS"/>
                <a:cs typeface="Trebuchet MS"/>
              </a:rPr>
              <a:t>text</a:t>
            </a:r>
            <a:r>
              <a:rPr sz="2300" spc="-140" dirty="0">
                <a:solidFill>
                  <a:srgbClr val="1F2328"/>
                </a:solidFill>
                <a:latin typeface="Trebuchet MS"/>
                <a:cs typeface="Trebuchet MS"/>
              </a:rPr>
              <a:t> </a:t>
            </a:r>
            <a:r>
              <a:rPr sz="2300" spc="-80" dirty="0">
                <a:solidFill>
                  <a:srgbClr val="1F2328"/>
                </a:solidFill>
                <a:latin typeface="Trebuchet MS"/>
                <a:cs typeface="Trebuchet MS"/>
              </a:rPr>
              <a:t>segments</a:t>
            </a:r>
            <a:r>
              <a:rPr sz="2300" spc="-80" dirty="0">
                <a:solidFill>
                  <a:srgbClr val="1F2328"/>
                </a:solidFill>
                <a:latin typeface="Microsoft Sans Serif"/>
                <a:cs typeface="Microsoft Sans Serif"/>
              </a:rPr>
              <a:t>,</a:t>
            </a:r>
            <a:r>
              <a:rPr sz="2300" spc="-175" dirty="0">
                <a:solidFill>
                  <a:srgbClr val="1F2328"/>
                </a:solidFill>
                <a:latin typeface="Microsoft Sans Serif"/>
                <a:cs typeface="Microsoft Sans Serif"/>
              </a:rPr>
              <a:t> </a:t>
            </a:r>
            <a:r>
              <a:rPr sz="2300" spc="-60" dirty="0">
                <a:solidFill>
                  <a:srgbClr val="1F2328"/>
                </a:solidFill>
                <a:latin typeface="Trebuchet MS"/>
                <a:cs typeface="Trebuchet MS"/>
              </a:rPr>
              <a:t>missing</a:t>
            </a:r>
            <a:r>
              <a:rPr sz="2300" spc="-145" dirty="0">
                <a:solidFill>
                  <a:srgbClr val="1F2328"/>
                </a:solidFill>
                <a:latin typeface="Trebuchet MS"/>
                <a:cs typeface="Trebuchet MS"/>
              </a:rPr>
              <a:t> </a:t>
            </a:r>
            <a:r>
              <a:rPr sz="2300" spc="-155" dirty="0">
                <a:solidFill>
                  <a:srgbClr val="1F2328"/>
                </a:solidFill>
                <a:latin typeface="Trebuchet MS"/>
                <a:cs typeface="Trebuchet MS"/>
              </a:rPr>
              <a:t>the</a:t>
            </a:r>
            <a:r>
              <a:rPr sz="2300" spc="-140" dirty="0">
                <a:solidFill>
                  <a:srgbClr val="1F2328"/>
                </a:solidFill>
                <a:latin typeface="Trebuchet MS"/>
                <a:cs typeface="Trebuchet MS"/>
              </a:rPr>
              <a:t> </a:t>
            </a:r>
            <a:r>
              <a:rPr sz="2300" spc="-90" dirty="0">
                <a:solidFill>
                  <a:srgbClr val="1F2328"/>
                </a:solidFill>
                <a:latin typeface="Trebuchet MS"/>
                <a:cs typeface="Trebuchet MS"/>
              </a:rPr>
              <a:t>bigger</a:t>
            </a:r>
            <a:r>
              <a:rPr sz="2300" spc="-140" dirty="0">
                <a:solidFill>
                  <a:srgbClr val="1F2328"/>
                </a:solidFill>
                <a:latin typeface="Trebuchet MS"/>
                <a:cs typeface="Trebuchet MS"/>
              </a:rPr>
              <a:t> </a:t>
            </a:r>
            <a:r>
              <a:rPr sz="2300" spc="-75" dirty="0">
                <a:solidFill>
                  <a:srgbClr val="1F2328"/>
                </a:solidFill>
                <a:latin typeface="Trebuchet MS"/>
                <a:cs typeface="Trebuchet MS"/>
              </a:rPr>
              <a:t>picture</a:t>
            </a:r>
            <a:r>
              <a:rPr sz="2300" spc="-75" dirty="0">
                <a:solidFill>
                  <a:srgbClr val="1F2328"/>
                </a:solidFill>
                <a:latin typeface="Microsoft Sans Serif"/>
                <a:cs typeface="Microsoft Sans Serif"/>
              </a:rPr>
              <a:t>.</a:t>
            </a:r>
            <a:endParaRPr sz="2300">
              <a:latin typeface="Microsoft Sans Serif"/>
              <a:cs typeface="Microsoft Sans Serif"/>
            </a:endParaRPr>
          </a:p>
          <a:p>
            <a:pPr marL="290830" indent="-278130">
              <a:lnSpc>
                <a:spcPct val="100000"/>
              </a:lnSpc>
              <a:spcBef>
                <a:spcPts val="940"/>
              </a:spcBef>
              <a:buFont typeface="Microsoft Sans Serif"/>
              <a:buAutoNum type="arabicPeriod" startAt="2"/>
              <a:tabLst>
                <a:tab pos="290830" algn="l"/>
              </a:tabLst>
            </a:pPr>
            <a:r>
              <a:rPr sz="2300" b="1" spc="-155" dirty="0">
                <a:solidFill>
                  <a:srgbClr val="1F2328"/>
                </a:solidFill>
                <a:latin typeface="Trebuchet MS"/>
                <a:cs typeface="Trebuchet MS"/>
              </a:rPr>
              <a:t>L</a:t>
            </a:r>
            <a:r>
              <a:rPr sz="2350" b="1" spc="-155" dirty="0">
                <a:solidFill>
                  <a:srgbClr val="1F2328"/>
                </a:solidFill>
                <a:latin typeface="Trebuchet MS"/>
                <a:cs typeface="Trebuchet MS"/>
              </a:rPr>
              <a:t>i</a:t>
            </a:r>
            <a:r>
              <a:rPr sz="2300" b="1" spc="-155" dirty="0">
                <a:solidFill>
                  <a:srgbClr val="1F2328"/>
                </a:solidFill>
                <a:latin typeface="Trebuchet MS"/>
                <a:cs typeface="Trebuchet MS"/>
              </a:rPr>
              <a:t>m</a:t>
            </a:r>
            <a:r>
              <a:rPr sz="2350" b="1" spc="-155" dirty="0">
                <a:solidFill>
                  <a:srgbClr val="1F2328"/>
                </a:solidFill>
                <a:latin typeface="Trebuchet MS"/>
                <a:cs typeface="Trebuchet MS"/>
              </a:rPr>
              <a:t>i</a:t>
            </a:r>
            <a:r>
              <a:rPr sz="2300" b="1" spc="-155" dirty="0">
                <a:solidFill>
                  <a:srgbClr val="1F2328"/>
                </a:solidFill>
                <a:latin typeface="Trebuchet MS"/>
                <a:cs typeface="Trebuchet MS"/>
              </a:rPr>
              <a:t>t</a:t>
            </a:r>
            <a:r>
              <a:rPr sz="2350" b="1" spc="-155" dirty="0">
                <a:solidFill>
                  <a:srgbClr val="1F2328"/>
                </a:solidFill>
                <a:latin typeface="Trebuchet MS"/>
                <a:cs typeface="Trebuchet MS"/>
              </a:rPr>
              <a:t>ed</a:t>
            </a:r>
            <a:r>
              <a:rPr sz="2350" b="1" spc="-170" dirty="0">
                <a:solidFill>
                  <a:srgbClr val="1F2328"/>
                </a:solidFill>
                <a:latin typeface="Trebuchet MS"/>
                <a:cs typeface="Trebuchet MS"/>
              </a:rPr>
              <a:t> </a:t>
            </a:r>
            <a:r>
              <a:rPr sz="2300" b="1" spc="-190" dirty="0">
                <a:solidFill>
                  <a:srgbClr val="1F2328"/>
                </a:solidFill>
                <a:latin typeface="Trebuchet MS"/>
                <a:cs typeface="Trebuchet MS"/>
              </a:rPr>
              <a:t>To</a:t>
            </a:r>
            <a:r>
              <a:rPr sz="2350" b="1" spc="-190" dirty="0">
                <a:solidFill>
                  <a:srgbClr val="1F2328"/>
                </a:solidFill>
                <a:latin typeface="Trebuchet MS"/>
                <a:cs typeface="Trebuchet MS"/>
              </a:rPr>
              <a:t>ke</a:t>
            </a:r>
            <a:r>
              <a:rPr sz="2300" b="1" spc="-190" dirty="0">
                <a:solidFill>
                  <a:srgbClr val="1F2328"/>
                </a:solidFill>
                <a:latin typeface="Trebuchet MS"/>
                <a:cs typeface="Trebuchet MS"/>
              </a:rPr>
              <a:t>n</a:t>
            </a:r>
            <a:r>
              <a:rPr sz="2300" b="1" spc="-150" dirty="0">
                <a:solidFill>
                  <a:srgbClr val="1F2328"/>
                </a:solidFill>
                <a:latin typeface="Trebuchet MS"/>
                <a:cs typeface="Trebuchet MS"/>
              </a:rPr>
              <a:t> </a:t>
            </a:r>
            <a:r>
              <a:rPr sz="2300" b="1" spc="-10" dirty="0">
                <a:solidFill>
                  <a:srgbClr val="1F2328"/>
                </a:solidFill>
                <a:latin typeface="Trebuchet MS"/>
                <a:cs typeface="Trebuchet MS"/>
              </a:rPr>
              <a:t>C</a:t>
            </a:r>
            <a:r>
              <a:rPr sz="2350" b="1" spc="-10" dirty="0">
                <a:solidFill>
                  <a:srgbClr val="1F2328"/>
                </a:solidFill>
                <a:latin typeface="Trebuchet MS"/>
                <a:cs typeface="Trebuchet MS"/>
              </a:rPr>
              <a:t>a</a:t>
            </a:r>
            <a:r>
              <a:rPr sz="2300" b="1" spc="-10" dirty="0">
                <a:solidFill>
                  <a:srgbClr val="1F2328"/>
                </a:solidFill>
                <a:latin typeface="Trebuchet MS"/>
                <a:cs typeface="Trebuchet MS"/>
              </a:rPr>
              <a:t>p</a:t>
            </a:r>
            <a:r>
              <a:rPr sz="2350" b="1" spc="-10" dirty="0">
                <a:solidFill>
                  <a:srgbClr val="1F2328"/>
                </a:solidFill>
                <a:latin typeface="Trebuchet MS"/>
                <a:cs typeface="Trebuchet MS"/>
              </a:rPr>
              <a:t>aci</a:t>
            </a:r>
            <a:r>
              <a:rPr sz="2300" b="1" spc="-10" dirty="0">
                <a:solidFill>
                  <a:srgbClr val="1F2328"/>
                </a:solidFill>
                <a:latin typeface="Trebuchet MS"/>
                <a:cs typeface="Trebuchet MS"/>
              </a:rPr>
              <a:t>ty:</a:t>
            </a:r>
            <a:endParaRPr sz="2300">
              <a:latin typeface="Trebuchet MS"/>
              <a:cs typeface="Trebuchet MS"/>
            </a:endParaRPr>
          </a:p>
          <a:p>
            <a:pPr marL="845819">
              <a:lnSpc>
                <a:spcPct val="100000"/>
              </a:lnSpc>
              <a:spcBef>
                <a:spcPts val="530"/>
              </a:spcBef>
            </a:pPr>
            <a:r>
              <a:rPr sz="2300" spc="65" dirty="0">
                <a:solidFill>
                  <a:srgbClr val="1F2328"/>
                </a:solidFill>
                <a:latin typeface="Trebuchet MS"/>
                <a:cs typeface="Trebuchet MS"/>
              </a:rPr>
              <a:t>LLMs</a:t>
            </a:r>
            <a:r>
              <a:rPr sz="2300" spc="-165" dirty="0">
                <a:solidFill>
                  <a:srgbClr val="1F2328"/>
                </a:solidFill>
                <a:latin typeface="Trebuchet MS"/>
                <a:cs typeface="Trebuchet MS"/>
              </a:rPr>
              <a:t> </a:t>
            </a:r>
            <a:r>
              <a:rPr sz="2300" spc="-90" dirty="0">
                <a:solidFill>
                  <a:srgbClr val="1F2328"/>
                </a:solidFill>
                <a:latin typeface="Trebuchet MS"/>
                <a:cs typeface="Trebuchet MS"/>
              </a:rPr>
              <a:t>can</a:t>
            </a:r>
            <a:r>
              <a:rPr sz="2300" spc="-160" dirty="0">
                <a:solidFill>
                  <a:srgbClr val="1F2328"/>
                </a:solidFill>
                <a:latin typeface="Trebuchet MS"/>
                <a:cs typeface="Trebuchet MS"/>
              </a:rPr>
              <a:t> </a:t>
            </a:r>
            <a:r>
              <a:rPr sz="2300" spc="-60" dirty="0">
                <a:solidFill>
                  <a:srgbClr val="1F2328"/>
                </a:solidFill>
                <a:latin typeface="Trebuchet MS"/>
                <a:cs typeface="Trebuchet MS"/>
              </a:rPr>
              <a:t>process</a:t>
            </a:r>
            <a:r>
              <a:rPr sz="2300" spc="-165" dirty="0">
                <a:solidFill>
                  <a:srgbClr val="1F2328"/>
                </a:solidFill>
                <a:latin typeface="Trebuchet MS"/>
                <a:cs typeface="Trebuchet MS"/>
              </a:rPr>
              <a:t> </a:t>
            </a:r>
            <a:r>
              <a:rPr sz="2300" spc="-120" dirty="0">
                <a:solidFill>
                  <a:srgbClr val="1F2328"/>
                </a:solidFill>
                <a:latin typeface="Trebuchet MS"/>
                <a:cs typeface="Trebuchet MS"/>
              </a:rPr>
              <a:t>only</a:t>
            </a:r>
            <a:r>
              <a:rPr sz="2300" spc="-160" dirty="0">
                <a:solidFill>
                  <a:srgbClr val="1F2328"/>
                </a:solidFill>
                <a:latin typeface="Trebuchet MS"/>
                <a:cs typeface="Trebuchet MS"/>
              </a:rPr>
              <a:t> </a:t>
            </a:r>
            <a:r>
              <a:rPr sz="2300" spc="-130" dirty="0">
                <a:solidFill>
                  <a:srgbClr val="1F2328"/>
                </a:solidFill>
                <a:latin typeface="Trebuchet MS"/>
                <a:cs typeface="Trebuchet MS"/>
              </a:rPr>
              <a:t>a</a:t>
            </a:r>
            <a:r>
              <a:rPr sz="2300" spc="-160" dirty="0">
                <a:solidFill>
                  <a:srgbClr val="1F2328"/>
                </a:solidFill>
                <a:latin typeface="Trebuchet MS"/>
                <a:cs typeface="Trebuchet MS"/>
              </a:rPr>
              <a:t> </a:t>
            </a:r>
            <a:r>
              <a:rPr sz="2300" spc="-150" dirty="0">
                <a:solidFill>
                  <a:srgbClr val="1F2328"/>
                </a:solidFill>
                <a:latin typeface="Trebuchet MS"/>
                <a:cs typeface="Trebuchet MS"/>
              </a:rPr>
              <a:t>fixed</a:t>
            </a:r>
            <a:r>
              <a:rPr sz="2300" spc="-165" dirty="0">
                <a:solidFill>
                  <a:srgbClr val="1F2328"/>
                </a:solidFill>
                <a:latin typeface="Trebuchet MS"/>
                <a:cs typeface="Trebuchet MS"/>
              </a:rPr>
              <a:t> </a:t>
            </a:r>
            <a:r>
              <a:rPr sz="2300" spc="-130" dirty="0">
                <a:solidFill>
                  <a:srgbClr val="1F2328"/>
                </a:solidFill>
                <a:latin typeface="Trebuchet MS"/>
                <a:cs typeface="Trebuchet MS"/>
              </a:rPr>
              <a:t>number</a:t>
            </a:r>
            <a:r>
              <a:rPr sz="2300" spc="-160" dirty="0">
                <a:solidFill>
                  <a:srgbClr val="1F2328"/>
                </a:solidFill>
                <a:latin typeface="Trebuchet MS"/>
                <a:cs typeface="Trebuchet MS"/>
              </a:rPr>
              <a:t> </a:t>
            </a:r>
            <a:r>
              <a:rPr sz="2300" spc="-135" dirty="0">
                <a:solidFill>
                  <a:srgbClr val="1F2328"/>
                </a:solidFill>
                <a:latin typeface="Trebuchet MS"/>
                <a:cs typeface="Trebuchet MS"/>
              </a:rPr>
              <a:t>of</a:t>
            </a:r>
            <a:r>
              <a:rPr sz="2300" spc="-160" dirty="0">
                <a:solidFill>
                  <a:srgbClr val="1F2328"/>
                </a:solidFill>
                <a:latin typeface="Trebuchet MS"/>
                <a:cs typeface="Trebuchet MS"/>
              </a:rPr>
              <a:t> </a:t>
            </a:r>
            <a:r>
              <a:rPr sz="2300" spc="-10" dirty="0">
                <a:solidFill>
                  <a:srgbClr val="1F2328"/>
                </a:solidFill>
                <a:latin typeface="Trebuchet MS"/>
                <a:cs typeface="Trebuchet MS"/>
              </a:rPr>
              <a:t>tokens</a:t>
            </a:r>
            <a:r>
              <a:rPr sz="2300" spc="-10" dirty="0">
                <a:solidFill>
                  <a:srgbClr val="1F2328"/>
                </a:solidFill>
                <a:latin typeface="Microsoft Sans Serif"/>
                <a:cs typeface="Microsoft Sans Serif"/>
              </a:rPr>
              <a:t>.</a:t>
            </a:r>
            <a:endParaRPr sz="2300">
              <a:latin typeface="Microsoft Sans Serif"/>
              <a:cs typeface="Microsoft Sans Serif"/>
            </a:endParaRPr>
          </a:p>
          <a:p>
            <a:pPr marL="290830" indent="-278130">
              <a:lnSpc>
                <a:spcPct val="100000"/>
              </a:lnSpc>
              <a:spcBef>
                <a:spcPts val="1015"/>
              </a:spcBef>
              <a:buFont typeface="Microsoft Sans Serif"/>
              <a:buAutoNum type="arabicPeriod" startAt="3"/>
              <a:tabLst>
                <a:tab pos="290830" algn="l"/>
              </a:tabLst>
            </a:pPr>
            <a:r>
              <a:rPr sz="2300" b="1" spc="-50" dirty="0">
                <a:solidFill>
                  <a:srgbClr val="1F2328"/>
                </a:solidFill>
                <a:latin typeface="Trebuchet MS"/>
                <a:cs typeface="Trebuchet MS"/>
              </a:rPr>
              <a:t>S</a:t>
            </a:r>
            <a:r>
              <a:rPr sz="2350" b="1" spc="-50" dirty="0">
                <a:solidFill>
                  <a:srgbClr val="1F2328"/>
                </a:solidFill>
                <a:latin typeface="Trebuchet MS"/>
                <a:cs typeface="Trebuchet MS"/>
              </a:rPr>
              <a:t>ca</a:t>
            </a:r>
            <a:r>
              <a:rPr sz="2300" b="1" spc="-50" dirty="0">
                <a:solidFill>
                  <a:srgbClr val="1F2328"/>
                </a:solidFill>
                <a:latin typeface="Trebuchet MS"/>
                <a:cs typeface="Trebuchet MS"/>
              </a:rPr>
              <a:t>l</a:t>
            </a:r>
            <a:r>
              <a:rPr sz="2350" b="1" spc="-50" dirty="0">
                <a:solidFill>
                  <a:srgbClr val="1F2328"/>
                </a:solidFill>
                <a:latin typeface="Trebuchet MS"/>
                <a:cs typeface="Trebuchet MS"/>
              </a:rPr>
              <a:t>i</a:t>
            </a:r>
            <a:r>
              <a:rPr sz="2300" b="1" spc="-50" dirty="0">
                <a:solidFill>
                  <a:srgbClr val="1F2328"/>
                </a:solidFill>
                <a:latin typeface="Trebuchet MS"/>
                <a:cs typeface="Trebuchet MS"/>
              </a:rPr>
              <a:t>n</a:t>
            </a:r>
            <a:r>
              <a:rPr sz="2350" b="1" spc="-50" dirty="0">
                <a:solidFill>
                  <a:srgbClr val="1F2328"/>
                </a:solidFill>
                <a:latin typeface="Trebuchet MS"/>
                <a:cs typeface="Trebuchet MS"/>
              </a:rPr>
              <a:t>g</a:t>
            </a:r>
            <a:r>
              <a:rPr sz="2350" b="1" spc="-150" dirty="0">
                <a:solidFill>
                  <a:srgbClr val="1F2328"/>
                </a:solidFill>
                <a:latin typeface="Trebuchet MS"/>
                <a:cs typeface="Trebuchet MS"/>
              </a:rPr>
              <a:t> </a:t>
            </a:r>
            <a:r>
              <a:rPr sz="2300" b="1" spc="-10" dirty="0">
                <a:solidFill>
                  <a:srgbClr val="1F2328"/>
                </a:solidFill>
                <a:latin typeface="Trebuchet MS"/>
                <a:cs typeface="Trebuchet MS"/>
              </a:rPr>
              <a:t>Issu</a:t>
            </a:r>
            <a:r>
              <a:rPr sz="2350" b="1" spc="-10" dirty="0">
                <a:solidFill>
                  <a:srgbClr val="1F2328"/>
                </a:solidFill>
                <a:latin typeface="Trebuchet MS"/>
                <a:cs typeface="Trebuchet MS"/>
              </a:rPr>
              <a:t>e</a:t>
            </a:r>
            <a:r>
              <a:rPr sz="2300" b="1" spc="-10" dirty="0">
                <a:solidFill>
                  <a:srgbClr val="1F2328"/>
                </a:solidFill>
                <a:latin typeface="Trebuchet MS"/>
                <a:cs typeface="Trebuchet MS"/>
              </a:rPr>
              <a:t>s:</a:t>
            </a:r>
            <a:endParaRPr sz="2300">
              <a:latin typeface="Trebuchet MS"/>
              <a:cs typeface="Trebuchet MS"/>
            </a:endParaRPr>
          </a:p>
          <a:p>
            <a:pPr marL="845819">
              <a:lnSpc>
                <a:spcPct val="100000"/>
              </a:lnSpc>
              <a:spcBef>
                <a:spcPts val="455"/>
              </a:spcBef>
            </a:pPr>
            <a:r>
              <a:rPr sz="2300" spc="-150" dirty="0">
                <a:solidFill>
                  <a:srgbClr val="1F2328"/>
                </a:solidFill>
                <a:latin typeface="Trebuchet MS"/>
                <a:cs typeface="Trebuchet MS"/>
              </a:rPr>
              <a:t>Inefficient</a:t>
            </a:r>
            <a:r>
              <a:rPr sz="2300" spc="-135" dirty="0">
                <a:solidFill>
                  <a:srgbClr val="1F2328"/>
                </a:solidFill>
                <a:latin typeface="Trebuchet MS"/>
                <a:cs typeface="Trebuchet MS"/>
              </a:rPr>
              <a:t> </a:t>
            </a:r>
            <a:r>
              <a:rPr sz="2300" spc="-120" dirty="0">
                <a:solidFill>
                  <a:srgbClr val="1F2328"/>
                </a:solidFill>
                <a:latin typeface="Trebuchet MS"/>
                <a:cs typeface="Trebuchet MS"/>
              </a:rPr>
              <a:t>when</a:t>
            </a:r>
            <a:r>
              <a:rPr sz="2300" spc="-130" dirty="0">
                <a:solidFill>
                  <a:srgbClr val="1F2328"/>
                </a:solidFill>
                <a:latin typeface="Trebuchet MS"/>
                <a:cs typeface="Trebuchet MS"/>
              </a:rPr>
              <a:t> </a:t>
            </a:r>
            <a:r>
              <a:rPr sz="2300" spc="-105" dirty="0">
                <a:solidFill>
                  <a:srgbClr val="1F2328"/>
                </a:solidFill>
                <a:latin typeface="Trebuchet MS"/>
                <a:cs typeface="Trebuchet MS"/>
              </a:rPr>
              <a:t>handling</a:t>
            </a:r>
            <a:r>
              <a:rPr sz="2300" spc="-135" dirty="0">
                <a:solidFill>
                  <a:srgbClr val="1F2328"/>
                </a:solidFill>
                <a:latin typeface="Trebuchet MS"/>
                <a:cs typeface="Trebuchet MS"/>
              </a:rPr>
              <a:t> millions</a:t>
            </a:r>
            <a:r>
              <a:rPr sz="2300" spc="-130" dirty="0">
                <a:solidFill>
                  <a:srgbClr val="1F2328"/>
                </a:solidFill>
                <a:latin typeface="Trebuchet MS"/>
                <a:cs typeface="Trebuchet MS"/>
              </a:rPr>
              <a:t> </a:t>
            </a:r>
            <a:r>
              <a:rPr sz="2300" spc="-135" dirty="0">
                <a:solidFill>
                  <a:srgbClr val="1F2328"/>
                </a:solidFill>
                <a:latin typeface="Trebuchet MS"/>
                <a:cs typeface="Trebuchet MS"/>
              </a:rPr>
              <a:t>of</a:t>
            </a:r>
            <a:r>
              <a:rPr sz="2300" spc="-130" dirty="0">
                <a:solidFill>
                  <a:srgbClr val="1F2328"/>
                </a:solidFill>
                <a:latin typeface="Trebuchet MS"/>
                <a:cs typeface="Trebuchet MS"/>
              </a:rPr>
              <a:t> </a:t>
            </a:r>
            <a:r>
              <a:rPr sz="2300" spc="-10" dirty="0">
                <a:solidFill>
                  <a:srgbClr val="1F2328"/>
                </a:solidFill>
                <a:latin typeface="Trebuchet MS"/>
                <a:cs typeface="Trebuchet MS"/>
              </a:rPr>
              <a:t>tokens</a:t>
            </a:r>
            <a:r>
              <a:rPr sz="2300" spc="-10" dirty="0">
                <a:solidFill>
                  <a:srgbClr val="1F2328"/>
                </a:solidFill>
                <a:latin typeface="Microsoft Sans Serif"/>
                <a:cs typeface="Microsoft Sans Serif"/>
              </a:rPr>
              <a:t>.</a:t>
            </a:r>
            <a:endParaRPr sz="2300">
              <a:latin typeface="Microsoft Sans Serif"/>
              <a:cs typeface="Microsoft Sans Serif"/>
            </a:endParaRPr>
          </a:p>
          <a:p>
            <a:pPr marL="290830" indent="-278130">
              <a:lnSpc>
                <a:spcPct val="100000"/>
              </a:lnSpc>
              <a:spcBef>
                <a:spcPts val="1015"/>
              </a:spcBef>
              <a:buFont typeface="Microsoft Sans Serif"/>
              <a:buAutoNum type="arabicPeriod" startAt="4"/>
              <a:tabLst>
                <a:tab pos="290830" algn="l"/>
              </a:tabLst>
            </a:pPr>
            <a:r>
              <a:rPr sz="2300" b="1" spc="-125" dirty="0">
                <a:solidFill>
                  <a:srgbClr val="1F2328"/>
                </a:solidFill>
                <a:latin typeface="Trebuchet MS"/>
                <a:cs typeface="Trebuchet MS"/>
              </a:rPr>
              <a:t>Fr</a:t>
            </a:r>
            <a:r>
              <a:rPr sz="2350" b="1" spc="-125" dirty="0">
                <a:solidFill>
                  <a:srgbClr val="1F2328"/>
                </a:solidFill>
                <a:latin typeface="Trebuchet MS"/>
                <a:cs typeface="Trebuchet MS"/>
              </a:rPr>
              <a:t>ag</a:t>
            </a:r>
            <a:r>
              <a:rPr sz="2300" b="1" spc="-125" dirty="0">
                <a:solidFill>
                  <a:srgbClr val="1F2328"/>
                </a:solidFill>
                <a:latin typeface="Trebuchet MS"/>
                <a:cs typeface="Trebuchet MS"/>
              </a:rPr>
              <a:t>m</a:t>
            </a:r>
            <a:r>
              <a:rPr sz="2350" b="1" spc="-125" dirty="0">
                <a:solidFill>
                  <a:srgbClr val="1F2328"/>
                </a:solidFill>
                <a:latin typeface="Trebuchet MS"/>
                <a:cs typeface="Trebuchet MS"/>
              </a:rPr>
              <a:t>e</a:t>
            </a:r>
            <a:r>
              <a:rPr sz="2300" b="1" spc="-125" dirty="0">
                <a:solidFill>
                  <a:srgbClr val="1F2328"/>
                </a:solidFill>
                <a:latin typeface="Trebuchet MS"/>
                <a:cs typeface="Trebuchet MS"/>
              </a:rPr>
              <a:t>nt</a:t>
            </a:r>
            <a:r>
              <a:rPr sz="2350" b="1" spc="-125" dirty="0">
                <a:solidFill>
                  <a:srgbClr val="1F2328"/>
                </a:solidFill>
                <a:latin typeface="Trebuchet MS"/>
                <a:cs typeface="Trebuchet MS"/>
              </a:rPr>
              <a:t>ed</a:t>
            </a:r>
            <a:r>
              <a:rPr sz="2350" b="1" spc="-165" dirty="0">
                <a:solidFill>
                  <a:srgbClr val="1F2328"/>
                </a:solidFill>
                <a:latin typeface="Trebuchet MS"/>
                <a:cs typeface="Trebuchet MS"/>
              </a:rPr>
              <a:t> </a:t>
            </a:r>
            <a:r>
              <a:rPr sz="2300" b="1" spc="-10" dirty="0">
                <a:solidFill>
                  <a:srgbClr val="1F2328"/>
                </a:solidFill>
                <a:latin typeface="Trebuchet MS"/>
                <a:cs typeface="Trebuchet MS"/>
              </a:rPr>
              <a:t>Summ</a:t>
            </a:r>
            <a:r>
              <a:rPr sz="2350" b="1" spc="-10" dirty="0">
                <a:solidFill>
                  <a:srgbClr val="1F2328"/>
                </a:solidFill>
                <a:latin typeface="Trebuchet MS"/>
                <a:cs typeface="Trebuchet MS"/>
              </a:rPr>
              <a:t>a</a:t>
            </a:r>
            <a:r>
              <a:rPr sz="2300" b="1" spc="-10" dirty="0">
                <a:solidFill>
                  <a:srgbClr val="1F2328"/>
                </a:solidFill>
                <a:latin typeface="Trebuchet MS"/>
                <a:cs typeface="Trebuchet MS"/>
              </a:rPr>
              <a:t>r</a:t>
            </a:r>
            <a:r>
              <a:rPr sz="2350" b="1" spc="-10" dirty="0">
                <a:solidFill>
                  <a:srgbClr val="1F2328"/>
                </a:solidFill>
                <a:latin typeface="Trebuchet MS"/>
                <a:cs typeface="Trebuchet MS"/>
              </a:rPr>
              <a:t>ie</a:t>
            </a:r>
            <a:r>
              <a:rPr sz="2300" b="1" spc="-10" dirty="0">
                <a:solidFill>
                  <a:srgbClr val="1F2328"/>
                </a:solidFill>
                <a:latin typeface="Trebuchet MS"/>
                <a:cs typeface="Trebuchet MS"/>
              </a:rPr>
              <a:t>s:</a:t>
            </a:r>
            <a:endParaRPr sz="2300">
              <a:latin typeface="Trebuchet MS"/>
              <a:cs typeface="Trebuchet MS"/>
            </a:endParaRPr>
          </a:p>
          <a:p>
            <a:pPr marL="845819">
              <a:lnSpc>
                <a:spcPct val="100000"/>
              </a:lnSpc>
              <a:spcBef>
                <a:spcPts val="455"/>
              </a:spcBef>
            </a:pPr>
            <a:r>
              <a:rPr sz="2300" spc="-130" dirty="0">
                <a:solidFill>
                  <a:srgbClr val="1F2328"/>
                </a:solidFill>
                <a:latin typeface="Trebuchet MS"/>
                <a:cs typeface="Trebuchet MS"/>
              </a:rPr>
              <a:t>Often</a:t>
            </a:r>
            <a:r>
              <a:rPr sz="2300" spc="-140" dirty="0">
                <a:solidFill>
                  <a:srgbClr val="1F2328"/>
                </a:solidFill>
                <a:latin typeface="Trebuchet MS"/>
                <a:cs typeface="Trebuchet MS"/>
              </a:rPr>
              <a:t> </a:t>
            </a:r>
            <a:r>
              <a:rPr sz="2300" spc="-85" dirty="0">
                <a:solidFill>
                  <a:srgbClr val="1F2328"/>
                </a:solidFill>
                <a:latin typeface="Trebuchet MS"/>
                <a:cs typeface="Trebuchet MS"/>
              </a:rPr>
              <a:t>produces</a:t>
            </a:r>
            <a:r>
              <a:rPr sz="2300" spc="-140" dirty="0">
                <a:solidFill>
                  <a:srgbClr val="1F2328"/>
                </a:solidFill>
                <a:latin typeface="Trebuchet MS"/>
                <a:cs typeface="Trebuchet MS"/>
              </a:rPr>
              <a:t> </a:t>
            </a:r>
            <a:r>
              <a:rPr sz="2300" spc="-160" dirty="0">
                <a:solidFill>
                  <a:srgbClr val="1F2328"/>
                </a:solidFill>
                <a:latin typeface="Trebuchet MS"/>
                <a:cs typeface="Trebuchet MS"/>
              </a:rPr>
              <a:t>partial</a:t>
            </a:r>
            <a:r>
              <a:rPr sz="2300" spc="-140" dirty="0">
                <a:solidFill>
                  <a:srgbClr val="1F2328"/>
                </a:solidFill>
                <a:latin typeface="Trebuchet MS"/>
                <a:cs typeface="Trebuchet MS"/>
              </a:rPr>
              <a:t> </a:t>
            </a:r>
            <a:r>
              <a:rPr sz="2300" spc="-155" dirty="0">
                <a:solidFill>
                  <a:srgbClr val="1F2328"/>
                </a:solidFill>
                <a:latin typeface="Trebuchet MS"/>
                <a:cs typeface="Trebuchet MS"/>
              </a:rPr>
              <a:t>or</a:t>
            </a:r>
            <a:r>
              <a:rPr sz="2300" spc="-140" dirty="0">
                <a:solidFill>
                  <a:srgbClr val="1F2328"/>
                </a:solidFill>
                <a:latin typeface="Trebuchet MS"/>
                <a:cs typeface="Trebuchet MS"/>
              </a:rPr>
              <a:t> </a:t>
            </a:r>
            <a:r>
              <a:rPr sz="2300" spc="-135" dirty="0">
                <a:solidFill>
                  <a:srgbClr val="1F2328"/>
                </a:solidFill>
                <a:latin typeface="Trebuchet MS"/>
                <a:cs typeface="Trebuchet MS"/>
              </a:rPr>
              <a:t>redundant</a:t>
            </a:r>
            <a:r>
              <a:rPr sz="2300" spc="-140" dirty="0">
                <a:solidFill>
                  <a:srgbClr val="1F2328"/>
                </a:solidFill>
                <a:latin typeface="Trebuchet MS"/>
                <a:cs typeface="Trebuchet MS"/>
              </a:rPr>
              <a:t> </a:t>
            </a:r>
            <a:r>
              <a:rPr sz="2300" spc="-10" dirty="0">
                <a:solidFill>
                  <a:srgbClr val="1F2328"/>
                </a:solidFill>
                <a:latin typeface="Trebuchet MS"/>
                <a:cs typeface="Trebuchet MS"/>
              </a:rPr>
              <a:t>outputs</a:t>
            </a:r>
            <a:r>
              <a:rPr sz="2300" spc="-10" dirty="0">
                <a:solidFill>
                  <a:srgbClr val="1F2328"/>
                </a:solidFill>
                <a:latin typeface="Microsoft Sans Serif"/>
                <a:cs typeface="Microsoft Sans Serif"/>
              </a:rPr>
              <a:t>.</a:t>
            </a:r>
            <a:endParaRPr sz="2300">
              <a:latin typeface="Microsoft Sans Serif"/>
              <a:cs typeface="Microsoft Sans Serif"/>
            </a:endParaRPr>
          </a:p>
        </p:txBody>
      </p:sp>
      <p:sp>
        <p:nvSpPr>
          <p:cNvPr id="8" name="object 8"/>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9" name="object 9"/>
          <p:cNvPicPr/>
          <p:nvPr/>
        </p:nvPicPr>
        <p:blipFill>
          <a:blip r:embed="rId4" cstate="print"/>
          <a:stretch>
            <a:fillRect/>
          </a:stretch>
        </p:blipFill>
        <p:spPr>
          <a:xfrm>
            <a:off x="328612" y="6438899"/>
            <a:ext cx="123824" cy="171449"/>
          </a:xfrm>
          <a:prstGeom prst="rect">
            <a:avLst/>
          </a:prstGeom>
        </p:spPr>
      </p:pic>
      <p:sp>
        <p:nvSpPr>
          <p:cNvPr id="10" name="object 10"/>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78</a:t>
            </a:fld>
            <a:endParaRPr spc="-25" dirty="0"/>
          </a:p>
        </p:txBody>
      </p:sp>
      <p:sp>
        <p:nvSpPr>
          <p:cNvPr id="11" name="object 11"/>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5"/>
              </a:rPr>
              <a:t>y</a:t>
            </a:r>
            <a:r>
              <a:rPr sz="1500" spc="-55" dirty="0">
                <a:solidFill>
                  <a:srgbClr val="0969D9"/>
                </a:solidFill>
                <a:latin typeface="Trebuchet MS"/>
                <a:cs typeface="Trebuchet MS"/>
                <a:hlinkClick r:id="rId5"/>
              </a:rPr>
              <a:t>e</a:t>
            </a:r>
            <a:r>
              <a:rPr sz="1450" spc="-55" dirty="0">
                <a:solidFill>
                  <a:srgbClr val="0969D9"/>
                </a:solidFill>
                <a:latin typeface="Trebuchet MS"/>
                <a:cs typeface="Trebuchet MS"/>
                <a:hlinkClick r:id="rId5"/>
              </a:rPr>
              <a:t>p</a:t>
            </a:r>
            <a:r>
              <a:rPr sz="1500" spc="-55" dirty="0">
                <a:solidFill>
                  <a:srgbClr val="0969D9"/>
                </a:solidFill>
                <a:latin typeface="Trebuchet MS"/>
                <a:cs typeface="Trebuchet MS"/>
                <a:hlinkClick r:id="rId5"/>
              </a:rPr>
              <a:t>e</a:t>
            </a:r>
            <a:r>
              <a:rPr sz="1450" spc="-55" dirty="0">
                <a:solidFill>
                  <a:srgbClr val="0969D9"/>
                </a:solidFill>
                <a:latin typeface="Trebuchet MS"/>
                <a:cs typeface="Trebuchet MS"/>
                <a:hlinkClick r:id="rId5"/>
              </a:rPr>
              <a:t>n</a:t>
            </a:r>
            <a:r>
              <a:rPr sz="1500" spc="-55" dirty="0">
                <a:solidFill>
                  <a:srgbClr val="0969D9"/>
                </a:solidFill>
                <a:latin typeface="Trebuchet MS"/>
                <a:cs typeface="Trebuchet MS"/>
                <a:hlinkClick r:id="rId5"/>
              </a:rPr>
              <a:t>g</a:t>
            </a:r>
            <a:r>
              <a:rPr sz="1450" spc="-55" dirty="0">
                <a:solidFill>
                  <a:srgbClr val="0969D9"/>
                </a:solidFill>
                <a:latin typeface="Trebuchet MS"/>
                <a:cs typeface="Trebuchet MS"/>
                <a:hlinkClick r:id="rId5"/>
              </a:rPr>
              <a:t>z</a:t>
            </a:r>
            <a:r>
              <a:rPr sz="1500" spc="-55" dirty="0">
                <a:solidFill>
                  <a:srgbClr val="0969D9"/>
                </a:solidFill>
                <a:latin typeface="Trebuchet MS"/>
                <a:cs typeface="Trebuchet MS"/>
                <a:hlinkClick r:id="rId5"/>
              </a:rPr>
              <a:t>ha</a:t>
            </a:r>
            <a:r>
              <a:rPr sz="1450" spc="-55" dirty="0">
                <a:solidFill>
                  <a:srgbClr val="0969D9"/>
                </a:solidFill>
                <a:latin typeface="Trebuchet MS"/>
                <a:cs typeface="Trebuchet MS"/>
                <a:hlinkClick r:id="rId5"/>
              </a:rPr>
              <a:t>n</a:t>
            </a:r>
            <a:r>
              <a:rPr sz="1500" spc="-55" dirty="0">
                <a:solidFill>
                  <a:srgbClr val="0969D9"/>
                </a:solidFill>
                <a:latin typeface="Trebuchet MS"/>
                <a:cs typeface="Trebuchet MS"/>
                <a:hlinkClick r:id="rId5"/>
              </a:rPr>
              <a:t>g</a:t>
            </a:r>
            <a:r>
              <a:rPr sz="1400" spc="-55" dirty="0">
                <a:solidFill>
                  <a:srgbClr val="0969D9"/>
                </a:solidFill>
                <a:latin typeface="Tahoma"/>
                <a:cs typeface="Tahoma"/>
                <a:hlinkClick r:id="rId5"/>
              </a:rPr>
              <a:t>@</a:t>
            </a:r>
            <a:r>
              <a:rPr sz="1450" spc="-55" dirty="0">
                <a:solidFill>
                  <a:srgbClr val="0969D9"/>
                </a:solidFill>
                <a:latin typeface="Trebuchet MS"/>
                <a:cs typeface="Trebuchet MS"/>
                <a:hlinkClick r:id="rId5"/>
              </a:rPr>
              <a:t>l</a:t>
            </a:r>
            <a:r>
              <a:rPr sz="1500" spc="-55" dirty="0">
                <a:solidFill>
                  <a:srgbClr val="0969D9"/>
                </a:solidFill>
                <a:latin typeface="Trebuchet MS"/>
                <a:cs typeface="Trebuchet MS"/>
                <a:hlinkClick r:id="rId5"/>
              </a:rPr>
              <a:t>i</a:t>
            </a:r>
            <a:r>
              <a:rPr sz="1450" spc="-55" dirty="0">
                <a:solidFill>
                  <a:srgbClr val="0969D9"/>
                </a:solidFill>
                <a:latin typeface="Trebuchet MS"/>
                <a:cs typeface="Trebuchet MS"/>
                <a:hlinkClick r:id="rId5"/>
              </a:rPr>
              <a:t>n</a:t>
            </a:r>
            <a:r>
              <a:rPr sz="1500" spc="-55" dirty="0">
                <a:solidFill>
                  <a:srgbClr val="0969D9"/>
                </a:solidFill>
                <a:latin typeface="Trebuchet MS"/>
                <a:cs typeface="Trebuchet MS"/>
                <a:hlinkClick r:id="rId5"/>
              </a:rPr>
              <a:t>k</a:t>
            </a:r>
            <a:r>
              <a:rPr sz="1400" spc="-55" dirty="0">
                <a:solidFill>
                  <a:srgbClr val="0969D9"/>
                </a:solidFill>
                <a:latin typeface="Tahoma"/>
                <a:cs typeface="Tahoma"/>
                <a:hlinkClick r:id="rId5"/>
              </a:rPr>
              <a:t>.</a:t>
            </a:r>
            <a:r>
              <a:rPr sz="1500" spc="-55" dirty="0">
                <a:solidFill>
                  <a:srgbClr val="0969D9"/>
                </a:solidFill>
                <a:latin typeface="Trebuchet MS"/>
                <a:cs typeface="Trebuchet MS"/>
                <a:hlinkClick r:id="rId5"/>
              </a:rPr>
              <a:t>c</a:t>
            </a:r>
            <a:r>
              <a:rPr sz="1450" spc="-55" dirty="0">
                <a:solidFill>
                  <a:srgbClr val="0969D9"/>
                </a:solidFill>
                <a:latin typeface="Trebuchet MS"/>
                <a:cs typeface="Trebuchet MS"/>
                <a:hlinkClick r:id="rId5"/>
              </a:rPr>
              <a:t>u</a:t>
            </a:r>
            <a:r>
              <a:rPr sz="1500" spc="-55" dirty="0">
                <a:solidFill>
                  <a:srgbClr val="0969D9"/>
                </a:solidFill>
                <a:latin typeface="Trebuchet MS"/>
                <a:cs typeface="Trebuchet MS"/>
                <a:hlinkClick r:id="rId5"/>
              </a:rPr>
              <a:t>hk</a:t>
            </a:r>
            <a:r>
              <a:rPr sz="1400" spc="-55" dirty="0">
                <a:solidFill>
                  <a:srgbClr val="0969D9"/>
                </a:solidFill>
                <a:latin typeface="Tahoma"/>
                <a:cs typeface="Tahoma"/>
                <a:hlinkClick r:id="rId5"/>
              </a:rPr>
              <a:t>.</a:t>
            </a:r>
            <a:r>
              <a:rPr sz="1500" spc="-55" dirty="0">
                <a:solidFill>
                  <a:srgbClr val="0969D9"/>
                </a:solidFill>
                <a:latin typeface="Trebuchet MS"/>
                <a:cs typeface="Trebuchet MS"/>
                <a:hlinkClick r:id="rId5"/>
              </a:rPr>
              <a:t>ed</a:t>
            </a:r>
            <a:r>
              <a:rPr sz="1450" spc="-55" dirty="0">
                <a:solidFill>
                  <a:srgbClr val="0969D9"/>
                </a:solidFill>
                <a:latin typeface="Trebuchet MS"/>
                <a:cs typeface="Trebuchet MS"/>
                <a:hlinkClick r:id="rId5"/>
              </a:rPr>
              <a:t>u</a:t>
            </a:r>
            <a:r>
              <a:rPr sz="1400" spc="-55" dirty="0">
                <a:solidFill>
                  <a:srgbClr val="0969D9"/>
                </a:solidFill>
                <a:latin typeface="Tahoma"/>
                <a:cs typeface="Tahoma"/>
                <a:hlinkClick r:id="rId5"/>
              </a:rPr>
              <a:t>.</a:t>
            </a:r>
            <a:r>
              <a:rPr sz="1500" spc="-55" dirty="0">
                <a:solidFill>
                  <a:srgbClr val="0969D9"/>
                </a:solidFill>
                <a:latin typeface="Trebuchet MS"/>
                <a:cs typeface="Trebuchet MS"/>
                <a:hlinkClick r:id="rId5"/>
              </a:rPr>
              <a:t>c</a:t>
            </a:r>
            <a:r>
              <a:rPr sz="1450" spc="-55" dirty="0">
                <a:solidFill>
                  <a:srgbClr val="0969D9"/>
                </a:solidFill>
                <a:latin typeface="Trebuchet MS"/>
                <a:cs typeface="Trebuchet MS"/>
                <a:hlinkClick r:id="rId5"/>
              </a:rPr>
              <a:t>n</a:t>
            </a:r>
            <a:endParaRPr sz="1450">
              <a:latin typeface="Trebuchet MS"/>
              <a:cs typeface="Trebuchet M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11175" rIns="0" bIns="0" rtlCol="0">
            <a:spAutoFit/>
          </a:bodyPr>
          <a:lstStyle/>
          <a:p>
            <a:pPr marL="12700">
              <a:lnSpc>
                <a:spcPct val="100000"/>
              </a:lnSpc>
              <a:spcBef>
                <a:spcPts val="125"/>
              </a:spcBef>
            </a:pPr>
            <a:r>
              <a:rPr sz="3700" spc="-175" dirty="0"/>
              <a:t>G</a:t>
            </a:r>
            <a:r>
              <a:rPr spc="-175" dirty="0"/>
              <a:t>r</a:t>
            </a:r>
            <a:r>
              <a:rPr sz="3750" spc="-175" dirty="0"/>
              <a:t>a</a:t>
            </a:r>
            <a:r>
              <a:rPr spc="-175" dirty="0"/>
              <a:t>p</a:t>
            </a:r>
            <a:r>
              <a:rPr sz="3750" spc="-175" dirty="0"/>
              <a:t>h</a:t>
            </a:r>
            <a:r>
              <a:rPr sz="3750" spc="-350" dirty="0"/>
              <a:t> </a:t>
            </a:r>
            <a:r>
              <a:rPr sz="3700" spc="-175" dirty="0"/>
              <a:t>RAG:</a:t>
            </a:r>
            <a:r>
              <a:rPr sz="3700" spc="-335" dirty="0"/>
              <a:t> </a:t>
            </a:r>
            <a:r>
              <a:rPr sz="3700" spc="-85" dirty="0"/>
              <a:t>A</a:t>
            </a:r>
            <a:r>
              <a:rPr sz="3750" spc="-85" dirty="0"/>
              <a:t>d</a:t>
            </a:r>
            <a:r>
              <a:rPr spc="-85" dirty="0"/>
              <a:t>v</a:t>
            </a:r>
            <a:r>
              <a:rPr sz="3750" spc="-85" dirty="0"/>
              <a:t>a</a:t>
            </a:r>
            <a:r>
              <a:rPr spc="-85" dirty="0"/>
              <a:t>nt</a:t>
            </a:r>
            <a:r>
              <a:rPr sz="3750" spc="-85" dirty="0"/>
              <a:t>age</a:t>
            </a:r>
            <a:r>
              <a:rPr spc="-85" dirty="0"/>
              <a:t>s</a:t>
            </a:r>
            <a:endParaRPr sz="3750"/>
          </a:p>
        </p:txBody>
      </p:sp>
      <p:pic>
        <p:nvPicPr>
          <p:cNvPr id="3" name="object 3"/>
          <p:cNvPicPr/>
          <p:nvPr/>
        </p:nvPicPr>
        <p:blipFill>
          <a:blip r:embed="rId2" cstate="print"/>
          <a:stretch>
            <a:fillRect/>
          </a:stretch>
        </p:blipFill>
        <p:spPr>
          <a:xfrm>
            <a:off x="1066799" y="2266949"/>
            <a:ext cx="85725" cy="85724"/>
          </a:xfrm>
          <a:prstGeom prst="rect">
            <a:avLst/>
          </a:prstGeom>
        </p:spPr>
      </p:pic>
      <p:pic>
        <p:nvPicPr>
          <p:cNvPr id="4" name="object 4"/>
          <p:cNvPicPr/>
          <p:nvPr/>
        </p:nvPicPr>
        <p:blipFill>
          <a:blip r:embed="rId3" cstate="print"/>
          <a:stretch>
            <a:fillRect/>
          </a:stretch>
        </p:blipFill>
        <p:spPr>
          <a:xfrm>
            <a:off x="1614487" y="2681287"/>
            <a:ext cx="95250" cy="95249"/>
          </a:xfrm>
          <a:prstGeom prst="rect">
            <a:avLst/>
          </a:prstGeom>
        </p:spPr>
      </p:pic>
      <p:pic>
        <p:nvPicPr>
          <p:cNvPr id="5" name="object 5"/>
          <p:cNvPicPr/>
          <p:nvPr/>
        </p:nvPicPr>
        <p:blipFill>
          <a:blip r:embed="rId2" cstate="print"/>
          <a:stretch>
            <a:fillRect/>
          </a:stretch>
        </p:blipFill>
        <p:spPr>
          <a:xfrm>
            <a:off x="1066799" y="3162299"/>
            <a:ext cx="85725" cy="85724"/>
          </a:xfrm>
          <a:prstGeom prst="rect">
            <a:avLst/>
          </a:prstGeom>
        </p:spPr>
      </p:pic>
      <p:pic>
        <p:nvPicPr>
          <p:cNvPr id="6" name="object 6"/>
          <p:cNvPicPr/>
          <p:nvPr/>
        </p:nvPicPr>
        <p:blipFill>
          <a:blip r:embed="rId4" cstate="print"/>
          <a:stretch>
            <a:fillRect/>
          </a:stretch>
        </p:blipFill>
        <p:spPr>
          <a:xfrm>
            <a:off x="1614487" y="3576637"/>
            <a:ext cx="95250" cy="95249"/>
          </a:xfrm>
          <a:prstGeom prst="rect">
            <a:avLst/>
          </a:prstGeom>
        </p:spPr>
      </p:pic>
      <p:pic>
        <p:nvPicPr>
          <p:cNvPr id="7" name="object 7"/>
          <p:cNvPicPr/>
          <p:nvPr/>
        </p:nvPicPr>
        <p:blipFill>
          <a:blip r:embed="rId2" cstate="print"/>
          <a:stretch>
            <a:fillRect/>
          </a:stretch>
        </p:blipFill>
        <p:spPr>
          <a:xfrm>
            <a:off x="1066799" y="4067174"/>
            <a:ext cx="85725" cy="85724"/>
          </a:xfrm>
          <a:prstGeom prst="rect">
            <a:avLst/>
          </a:prstGeom>
        </p:spPr>
      </p:pic>
      <p:pic>
        <p:nvPicPr>
          <p:cNvPr id="8" name="object 8"/>
          <p:cNvPicPr/>
          <p:nvPr/>
        </p:nvPicPr>
        <p:blipFill>
          <a:blip r:embed="rId4" cstate="print"/>
          <a:stretch>
            <a:fillRect/>
          </a:stretch>
        </p:blipFill>
        <p:spPr>
          <a:xfrm>
            <a:off x="1614487" y="4471987"/>
            <a:ext cx="95250" cy="95249"/>
          </a:xfrm>
          <a:prstGeom prst="rect">
            <a:avLst/>
          </a:prstGeom>
        </p:spPr>
      </p:pic>
      <p:pic>
        <p:nvPicPr>
          <p:cNvPr id="9" name="object 9"/>
          <p:cNvPicPr/>
          <p:nvPr/>
        </p:nvPicPr>
        <p:blipFill>
          <a:blip r:embed="rId2" cstate="print"/>
          <a:stretch>
            <a:fillRect/>
          </a:stretch>
        </p:blipFill>
        <p:spPr>
          <a:xfrm>
            <a:off x="1066799" y="4962524"/>
            <a:ext cx="85725" cy="85724"/>
          </a:xfrm>
          <a:prstGeom prst="rect">
            <a:avLst/>
          </a:prstGeom>
        </p:spPr>
      </p:pic>
      <p:pic>
        <p:nvPicPr>
          <p:cNvPr id="10" name="object 10"/>
          <p:cNvPicPr/>
          <p:nvPr/>
        </p:nvPicPr>
        <p:blipFill>
          <a:blip r:embed="rId4" cstate="print"/>
          <a:stretch>
            <a:fillRect/>
          </a:stretch>
        </p:blipFill>
        <p:spPr>
          <a:xfrm>
            <a:off x="1614487" y="5367337"/>
            <a:ext cx="95250" cy="95249"/>
          </a:xfrm>
          <a:prstGeom prst="rect">
            <a:avLst/>
          </a:prstGeom>
        </p:spPr>
      </p:pic>
      <p:sp>
        <p:nvSpPr>
          <p:cNvPr id="11" name="object 11"/>
          <p:cNvSpPr txBox="1"/>
          <p:nvPr/>
        </p:nvSpPr>
        <p:spPr>
          <a:xfrm>
            <a:off x="1289350" y="2015158"/>
            <a:ext cx="8799830" cy="3552825"/>
          </a:xfrm>
          <a:prstGeom prst="rect">
            <a:avLst/>
          </a:prstGeom>
        </p:spPr>
        <p:txBody>
          <a:bodyPr vert="horz" wrap="square" lIns="0" tIns="76835" rIns="0" bIns="0" rtlCol="0">
            <a:spAutoFit/>
          </a:bodyPr>
          <a:lstStyle/>
          <a:p>
            <a:pPr marL="12700">
              <a:lnSpc>
                <a:spcPct val="100000"/>
              </a:lnSpc>
              <a:spcBef>
                <a:spcPts val="605"/>
              </a:spcBef>
            </a:pPr>
            <a:r>
              <a:rPr sz="2300" b="1" spc="-90" dirty="0">
                <a:solidFill>
                  <a:srgbClr val="1F2328"/>
                </a:solidFill>
                <a:latin typeface="Trebuchet MS"/>
                <a:cs typeface="Trebuchet MS"/>
              </a:rPr>
              <a:t>Glo</a:t>
            </a:r>
            <a:r>
              <a:rPr sz="2350" b="1" spc="-90" dirty="0">
                <a:solidFill>
                  <a:srgbClr val="1F2328"/>
                </a:solidFill>
                <a:latin typeface="Trebuchet MS"/>
                <a:cs typeface="Trebuchet MS"/>
              </a:rPr>
              <a:t>ba</a:t>
            </a:r>
            <a:r>
              <a:rPr sz="2300" b="1" spc="-90" dirty="0">
                <a:solidFill>
                  <a:srgbClr val="1F2328"/>
                </a:solidFill>
                <a:latin typeface="Trebuchet MS"/>
                <a:cs typeface="Trebuchet MS"/>
              </a:rPr>
              <a:t>l</a:t>
            </a:r>
            <a:r>
              <a:rPr sz="2300" b="1" spc="-170" dirty="0">
                <a:solidFill>
                  <a:srgbClr val="1F2328"/>
                </a:solidFill>
                <a:latin typeface="Trebuchet MS"/>
                <a:cs typeface="Trebuchet MS"/>
              </a:rPr>
              <a:t> </a:t>
            </a:r>
            <a:r>
              <a:rPr sz="2300" b="1" spc="-55" dirty="0">
                <a:solidFill>
                  <a:srgbClr val="1F2328"/>
                </a:solidFill>
                <a:latin typeface="Trebuchet MS"/>
                <a:cs typeface="Trebuchet MS"/>
              </a:rPr>
              <a:t>Summ</a:t>
            </a:r>
            <a:r>
              <a:rPr sz="2350" b="1" spc="-55" dirty="0">
                <a:solidFill>
                  <a:srgbClr val="1F2328"/>
                </a:solidFill>
                <a:latin typeface="Trebuchet MS"/>
                <a:cs typeface="Trebuchet MS"/>
              </a:rPr>
              <a:t>a</a:t>
            </a:r>
            <a:r>
              <a:rPr sz="2300" b="1" spc="-55" dirty="0">
                <a:solidFill>
                  <a:srgbClr val="1F2328"/>
                </a:solidFill>
                <a:latin typeface="Trebuchet MS"/>
                <a:cs typeface="Trebuchet MS"/>
              </a:rPr>
              <a:t>r</a:t>
            </a:r>
            <a:r>
              <a:rPr sz="2350" b="1" spc="-55" dirty="0">
                <a:solidFill>
                  <a:srgbClr val="1F2328"/>
                </a:solidFill>
                <a:latin typeface="Trebuchet MS"/>
                <a:cs typeface="Trebuchet MS"/>
              </a:rPr>
              <a:t>i</a:t>
            </a:r>
            <a:r>
              <a:rPr sz="2300" b="1" spc="-55" dirty="0">
                <a:solidFill>
                  <a:srgbClr val="1F2328"/>
                </a:solidFill>
                <a:latin typeface="Trebuchet MS"/>
                <a:cs typeface="Trebuchet MS"/>
              </a:rPr>
              <a:t>z</a:t>
            </a:r>
            <a:r>
              <a:rPr sz="2350" b="1" spc="-55" dirty="0">
                <a:solidFill>
                  <a:srgbClr val="1F2328"/>
                </a:solidFill>
                <a:latin typeface="Trebuchet MS"/>
                <a:cs typeface="Trebuchet MS"/>
              </a:rPr>
              <a:t>a</a:t>
            </a:r>
            <a:r>
              <a:rPr sz="2300" b="1" spc="-55" dirty="0">
                <a:solidFill>
                  <a:srgbClr val="1F2328"/>
                </a:solidFill>
                <a:latin typeface="Trebuchet MS"/>
                <a:cs typeface="Trebuchet MS"/>
              </a:rPr>
              <a:t>t</a:t>
            </a:r>
            <a:r>
              <a:rPr sz="2350" b="1" spc="-55" dirty="0">
                <a:solidFill>
                  <a:srgbClr val="1F2328"/>
                </a:solidFill>
                <a:latin typeface="Trebuchet MS"/>
                <a:cs typeface="Trebuchet MS"/>
              </a:rPr>
              <a:t>i</a:t>
            </a:r>
            <a:r>
              <a:rPr sz="2300" b="1" spc="-55" dirty="0">
                <a:solidFill>
                  <a:srgbClr val="1F2328"/>
                </a:solidFill>
                <a:latin typeface="Trebuchet MS"/>
                <a:cs typeface="Trebuchet MS"/>
              </a:rPr>
              <a:t>on:</a:t>
            </a:r>
            <a:endParaRPr sz="2300">
              <a:latin typeface="Trebuchet MS"/>
              <a:cs typeface="Trebuchet MS"/>
            </a:endParaRPr>
          </a:p>
          <a:p>
            <a:pPr marL="564515">
              <a:lnSpc>
                <a:spcPct val="100000"/>
              </a:lnSpc>
              <a:spcBef>
                <a:spcPts val="530"/>
              </a:spcBef>
            </a:pPr>
            <a:r>
              <a:rPr sz="2300" spc="-90" dirty="0">
                <a:solidFill>
                  <a:srgbClr val="1F2328"/>
                </a:solidFill>
                <a:latin typeface="Trebuchet MS"/>
                <a:cs typeface="Trebuchet MS"/>
              </a:rPr>
              <a:t>Captures</a:t>
            </a:r>
            <a:r>
              <a:rPr sz="2300" spc="-114" dirty="0">
                <a:solidFill>
                  <a:srgbClr val="1F2328"/>
                </a:solidFill>
                <a:latin typeface="Trebuchet MS"/>
                <a:cs typeface="Trebuchet MS"/>
              </a:rPr>
              <a:t> </a:t>
            </a:r>
            <a:r>
              <a:rPr sz="2300" dirty="0">
                <a:solidFill>
                  <a:srgbClr val="1F2328"/>
                </a:solidFill>
                <a:latin typeface="Trebuchet MS"/>
                <a:cs typeface="Trebuchet MS"/>
              </a:rPr>
              <a:t>cross</a:t>
            </a:r>
            <a:r>
              <a:rPr sz="2300" dirty="0">
                <a:solidFill>
                  <a:srgbClr val="1F2328"/>
                </a:solidFill>
                <a:latin typeface="Microsoft Sans Serif"/>
                <a:cs typeface="Microsoft Sans Serif"/>
              </a:rPr>
              <a:t>-</a:t>
            </a:r>
            <a:r>
              <a:rPr sz="2300" spc="-114" dirty="0">
                <a:solidFill>
                  <a:srgbClr val="1F2328"/>
                </a:solidFill>
                <a:latin typeface="Trebuchet MS"/>
                <a:cs typeface="Trebuchet MS"/>
              </a:rPr>
              <a:t>document</a:t>
            </a:r>
            <a:r>
              <a:rPr sz="2300" spc="-110" dirty="0">
                <a:solidFill>
                  <a:srgbClr val="1F2328"/>
                </a:solidFill>
                <a:latin typeface="Trebuchet MS"/>
                <a:cs typeface="Trebuchet MS"/>
              </a:rPr>
              <a:t> </a:t>
            </a:r>
            <a:r>
              <a:rPr sz="2300" spc="-40" dirty="0">
                <a:solidFill>
                  <a:srgbClr val="1F2328"/>
                </a:solidFill>
                <a:latin typeface="Trebuchet MS"/>
                <a:cs typeface="Trebuchet MS"/>
              </a:rPr>
              <a:t>relationships</a:t>
            </a:r>
            <a:r>
              <a:rPr sz="2300" spc="-40" dirty="0">
                <a:solidFill>
                  <a:srgbClr val="1F2328"/>
                </a:solidFill>
                <a:latin typeface="Microsoft Sans Serif"/>
                <a:cs typeface="Microsoft Sans Serif"/>
              </a:rPr>
              <a:t>.</a:t>
            </a:r>
            <a:endParaRPr sz="2300">
              <a:latin typeface="Microsoft Sans Serif"/>
              <a:cs typeface="Microsoft Sans Serif"/>
            </a:endParaRPr>
          </a:p>
          <a:p>
            <a:pPr marL="12700">
              <a:lnSpc>
                <a:spcPct val="100000"/>
              </a:lnSpc>
              <a:spcBef>
                <a:spcPts val="940"/>
              </a:spcBef>
            </a:pPr>
            <a:r>
              <a:rPr sz="2300" b="1" spc="-100" dirty="0">
                <a:solidFill>
                  <a:srgbClr val="1F2328"/>
                </a:solidFill>
                <a:latin typeface="Trebuchet MS"/>
                <a:cs typeface="Trebuchet MS"/>
              </a:rPr>
              <a:t>Knowl</a:t>
            </a:r>
            <a:r>
              <a:rPr sz="2350" b="1" spc="-100" dirty="0">
                <a:solidFill>
                  <a:srgbClr val="1F2328"/>
                </a:solidFill>
                <a:latin typeface="Trebuchet MS"/>
                <a:cs typeface="Trebuchet MS"/>
              </a:rPr>
              <a:t>edge</a:t>
            </a:r>
            <a:r>
              <a:rPr sz="2350" b="1" spc="-150" dirty="0">
                <a:solidFill>
                  <a:srgbClr val="1F2328"/>
                </a:solidFill>
                <a:latin typeface="Trebuchet MS"/>
                <a:cs typeface="Trebuchet MS"/>
              </a:rPr>
              <a:t> </a:t>
            </a:r>
            <a:r>
              <a:rPr sz="2300" b="1" spc="-105" dirty="0">
                <a:solidFill>
                  <a:srgbClr val="1F2328"/>
                </a:solidFill>
                <a:latin typeface="Trebuchet MS"/>
                <a:cs typeface="Trebuchet MS"/>
              </a:rPr>
              <a:t>Gr</a:t>
            </a:r>
            <a:r>
              <a:rPr sz="2350" b="1" spc="-105" dirty="0">
                <a:solidFill>
                  <a:srgbClr val="1F2328"/>
                </a:solidFill>
                <a:latin typeface="Trebuchet MS"/>
                <a:cs typeface="Trebuchet MS"/>
              </a:rPr>
              <a:t>a</a:t>
            </a:r>
            <a:r>
              <a:rPr sz="2300" b="1" spc="-105" dirty="0">
                <a:solidFill>
                  <a:srgbClr val="1F2328"/>
                </a:solidFill>
                <a:latin typeface="Trebuchet MS"/>
                <a:cs typeface="Trebuchet MS"/>
              </a:rPr>
              <a:t>p</a:t>
            </a:r>
            <a:r>
              <a:rPr sz="2350" b="1" spc="-105" dirty="0">
                <a:solidFill>
                  <a:srgbClr val="1F2328"/>
                </a:solidFill>
                <a:latin typeface="Trebuchet MS"/>
                <a:cs typeface="Trebuchet MS"/>
              </a:rPr>
              <a:t>h</a:t>
            </a:r>
            <a:r>
              <a:rPr sz="2350" b="1" spc="-150" dirty="0">
                <a:solidFill>
                  <a:srgbClr val="1F2328"/>
                </a:solidFill>
                <a:latin typeface="Trebuchet MS"/>
                <a:cs typeface="Trebuchet MS"/>
              </a:rPr>
              <a:t> </a:t>
            </a:r>
            <a:r>
              <a:rPr sz="2300" b="1" spc="-20" dirty="0">
                <a:solidFill>
                  <a:srgbClr val="1F2328"/>
                </a:solidFill>
                <a:latin typeface="Trebuchet MS"/>
                <a:cs typeface="Trebuchet MS"/>
              </a:rPr>
              <a:t>Constru</a:t>
            </a:r>
            <a:r>
              <a:rPr sz="2350" b="1" spc="-20" dirty="0">
                <a:solidFill>
                  <a:srgbClr val="1F2328"/>
                </a:solidFill>
                <a:latin typeface="Trebuchet MS"/>
                <a:cs typeface="Trebuchet MS"/>
              </a:rPr>
              <a:t>c</a:t>
            </a:r>
            <a:r>
              <a:rPr sz="2300" b="1" spc="-20" dirty="0">
                <a:solidFill>
                  <a:srgbClr val="1F2328"/>
                </a:solidFill>
                <a:latin typeface="Trebuchet MS"/>
                <a:cs typeface="Trebuchet MS"/>
              </a:rPr>
              <a:t>t</a:t>
            </a:r>
            <a:r>
              <a:rPr sz="2350" b="1" spc="-20" dirty="0">
                <a:solidFill>
                  <a:srgbClr val="1F2328"/>
                </a:solidFill>
                <a:latin typeface="Trebuchet MS"/>
                <a:cs typeface="Trebuchet MS"/>
              </a:rPr>
              <a:t>i</a:t>
            </a:r>
            <a:r>
              <a:rPr sz="2300" b="1" spc="-20" dirty="0">
                <a:solidFill>
                  <a:srgbClr val="1F2328"/>
                </a:solidFill>
                <a:latin typeface="Trebuchet MS"/>
                <a:cs typeface="Trebuchet MS"/>
              </a:rPr>
              <a:t>on:</a:t>
            </a:r>
            <a:endParaRPr sz="2300">
              <a:latin typeface="Trebuchet MS"/>
              <a:cs typeface="Trebuchet MS"/>
            </a:endParaRPr>
          </a:p>
          <a:p>
            <a:pPr marL="564515">
              <a:lnSpc>
                <a:spcPct val="100000"/>
              </a:lnSpc>
              <a:spcBef>
                <a:spcPts val="530"/>
              </a:spcBef>
            </a:pPr>
            <a:r>
              <a:rPr sz="2300" spc="-114" dirty="0">
                <a:solidFill>
                  <a:srgbClr val="1F2328"/>
                </a:solidFill>
                <a:latin typeface="Trebuchet MS"/>
                <a:cs typeface="Trebuchet MS"/>
              </a:rPr>
              <a:t>Extracts</a:t>
            </a:r>
            <a:r>
              <a:rPr sz="2300" spc="-145" dirty="0">
                <a:solidFill>
                  <a:srgbClr val="1F2328"/>
                </a:solidFill>
                <a:latin typeface="Trebuchet MS"/>
                <a:cs typeface="Trebuchet MS"/>
              </a:rPr>
              <a:t> entities </a:t>
            </a:r>
            <a:r>
              <a:rPr sz="2300" spc="-100" dirty="0">
                <a:solidFill>
                  <a:srgbClr val="1F2328"/>
                </a:solidFill>
                <a:latin typeface="Trebuchet MS"/>
                <a:cs typeface="Trebuchet MS"/>
              </a:rPr>
              <a:t>and</a:t>
            </a:r>
            <a:r>
              <a:rPr sz="2300" spc="-145" dirty="0">
                <a:solidFill>
                  <a:srgbClr val="1F2328"/>
                </a:solidFill>
                <a:latin typeface="Trebuchet MS"/>
                <a:cs typeface="Trebuchet MS"/>
              </a:rPr>
              <a:t> </a:t>
            </a:r>
            <a:r>
              <a:rPr sz="2300" spc="-114" dirty="0">
                <a:solidFill>
                  <a:srgbClr val="1F2328"/>
                </a:solidFill>
                <a:latin typeface="Trebuchet MS"/>
                <a:cs typeface="Trebuchet MS"/>
              </a:rPr>
              <a:t>relationships</a:t>
            </a:r>
            <a:r>
              <a:rPr sz="2300" spc="-140" dirty="0">
                <a:solidFill>
                  <a:srgbClr val="1F2328"/>
                </a:solidFill>
                <a:latin typeface="Trebuchet MS"/>
                <a:cs typeface="Trebuchet MS"/>
              </a:rPr>
              <a:t> </a:t>
            </a:r>
            <a:r>
              <a:rPr sz="2300" spc="-180" dirty="0">
                <a:solidFill>
                  <a:srgbClr val="1F2328"/>
                </a:solidFill>
                <a:latin typeface="Trebuchet MS"/>
                <a:cs typeface="Trebuchet MS"/>
              </a:rPr>
              <a:t>to</a:t>
            </a:r>
            <a:r>
              <a:rPr sz="2300" spc="-145" dirty="0">
                <a:solidFill>
                  <a:srgbClr val="1F2328"/>
                </a:solidFill>
                <a:latin typeface="Trebuchet MS"/>
                <a:cs typeface="Trebuchet MS"/>
              </a:rPr>
              <a:t> </a:t>
            </a:r>
            <a:r>
              <a:rPr sz="2300" spc="-135" dirty="0">
                <a:solidFill>
                  <a:srgbClr val="1F2328"/>
                </a:solidFill>
                <a:latin typeface="Trebuchet MS"/>
                <a:cs typeface="Trebuchet MS"/>
              </a:rPr>
              <a:t>build</a:t>
            </a:r>
            <a:r>
              <a:rPr sz="2300" spc="-145" dirty="0">
                <a:solidFill>
                  <a:srgbClr val="1F2328"/>
                </a:solidFill>
                <a:latin typeface="Trebuchet MS"/>
                <a:cs typeface="Trebuchet MS"/>
              </a:rPr>
              <a:t> </a:t>
            </a:r>
            <a:r>
              <a:rPr sz="2300" spc="-130" dirty="0">
                <a:solidFill>
                  <a:srgbClr val="1F2328"/>
                </a:solidFill>
                <a:latin typeface="Trebuchet MS"/>
                <a:cs typeface="Trebuchet MS"/>
              </a:rPr>
              <a:t>a</a:t>
            </a:r>
            <a:r>
              <a:rPr sz="2300" spc="-145" dirty="0">
                <a:solidFill>
                  <a:srgbClr val="1F2328"/>
                </a:solidFill>
                <a:latin typeface="Trebuchet MS"/>
                <a:cs typeface="Trebuchet MS"/>
              </a:rPr>
              <a:t> </a:t>
            </a:r>
            <a:r>
              <a:rPr sz="2300" spc="-150" dirty="0">
                <a:solidFill>
                  <a:srgbClr val="1F2328"/>
                </a:solidFill>
                <a:latin typeface="Trebuchet MS"/>
                <a:cs typeface="Trebuchet MS"/>
              </a:rPr>
              <a:t>thematic</a:t>
            </a:r>
            <a:r>
              <a:rPr sz="2300" spc="-140" dirty="0">
                <a:solidFill>
                  <a:srgbClr val="1F2328"/>
                </a:solidFill>
                <a:latin typeface="Trebuchet MS"/>
                <a:cs typeface="Trebuchet MS"/>
              </a:rPr>
              <a:t> </a:t>
            </a:r>
            <a:r>
              <a:rPr sz="2300" spc="-10" dirty="0">
                <a:solidFill>
                  <a:srgbClr val="1F2328"/>
                </a:solidFill>
                <a:latin typeface="Trebuchet MS"/>
                <a:cs typeface="Trebuchet MS"/>
              </a:rPr>
              <a:t>graph</a:t>
            </a:r>
            <a:r>
              <a:rPr sz="2300" spc="-10" dirty="0">
                <a:solidFill>
                  <a:srgbClr val="1F2328"/>
                </a:solidFill>
                <a:latin typeface="Microsoft Sans Serif"/>
                <a:cs typeface="Microsoft Sans Serif"/>
              </a:rPr>
              <a:t>.</a:t>
            </a:r>
            <a:endParaRPr sz="2300">
              <a:latin typeface="Microsoft Sans Serif"/>
              <a:cs typeface="Microsoft Sans Serif"/>
            </a:endParaRPr>
          </a:p>
          <a:p>
            <a:pPr marL="12700">
              <a:lnSpc>
                <a:spcPct val="100000"/>
              </a:lnSpc>
              <a:spcBef>
                <a:spcPts val="1015"/>
              </a:spcBef>
            </a:pPr>
            <a:r>
              <a:rPr sz="2300" b="1" spc="-105" dirty="0">
                <a:solidFill>
                  <a:srgbClr val="1F2328"/>
                </a:solidFill>
                <a:latin typeface="Trebuchet MS"/>
                <a:cs typeface="Trebuchet MS"/>
              </a:rPr>
              <a:t>Commun</a:t>
            </a:r>
            <a:r>
              <a:rPr sz="2350" b="1" spc="-105" dirty="0">
                <a:solidFill>
                  <a:srgbClr val="1F2328"/>
                </a:solidFill>
                <a:latin typeface="Trebuchet MS"/>
                <a:cs typeface="Trebuchet MS"/>
              </a:rPr>
              <a:t>i</a:t>
            </a:r>
            <a:r>
              <a:rPr sz="2300" b="1" spc="-105" dirty="0">
                <a:solidFill>
                  <a:srgbClr val="1F2328"/>
                </a:solidFill>
                <a:latin typeface="Trebuchet MS"/>
                <a:cs typeface="Trebuchet MS"/>
              </a:rPr>
              <a:t>ty</a:t>
            </a:r>
            <a:r>
              <a:rPr sz="2300" b="1" spc="-125" dirty="0">
                <a:solidFill>
                  <a:srgbClr val="1F2328"/>
                </a:solidFill>
                <a:latin typeface="Trebuchet MS"/>
                <a:cs typeface="Trebuchet MS"/>
              </a:rPr>
              <a:t> </a:t>
            </a:r>
            <a:r>
              <a:rPr sz="2300" b="1" spc="-35" dirty="0">
                <a:solidFill>
                  <a:srgbClr val="1F2328"/>
                </a:solidFill>
                <a:latin typeface="Trebuchet MS"/>
                <a:cs typeface="Trebuchet MS"/>
              </a:rPr>
              <a:t>D</a:t>
            </a:r>
            <a:r>
              <a:rPr sz="2350" b="1" spc="-35" dirty="0">
                <a:solidFill>
                  <a:srgbClr val="1F2328"/>
                </a:solidFill>
                <a:latin typeface="Trebuchet MS"/>
                <a:cs typeface="Trebuchet MS"/>
              </a:rPr>
              <a:t>e</a:t>
            </a:r>
            <a:r>
              <a:rPr sz="2300" b="1" spc="-35" dirty="0">
                <a:solidFill>
                  <a:srgbClr val="1F2328"/>
                </a:solidFill>
                <a:latin typeface="Trebuchet MS"/>
                <a:cs typeface="Trebuchet MS"/>
              </a:rPr>
              <a:t>t</a:t>
            </a:r>
            <a:r>
              <a:rPr sz="2350" b="1" spc="-35" dirty="0">
                <a:solidFill>
                  <a:srgbClr val="1F2328"/>
                </a:solidFill>
                <a:latin typeface="Trebuchet MS"/>
                <a:cs typeface="Trebuchet MS"/>
              </a:rPr>
              <a:t>ec</a:t>
            </a:r>
            <a:r>
              <a:rPr sz="2300" b="1" spc="-35" dirty="0">
                <a:solidFill>
                  <a:srgbClr val="1F2328"/>
                </a:solidFill>
                <a:latin typeface="Trebuchet MS"/>
                <a:cs typeface="Trebuchet MS"/>
              </a:rPr>
              <a:t>t</a:t>
            </a:r>
            <a:r>
              <a:rPr sz="2350" b="1" spc="-35" dirty="0">
                <a:solidFill>
                  <a:srgbClr val="1F2328"/>
                </a:solidFill>
                <a:latin typeface="Trebuchet MS"/>
                <a:cs typeface="Trebuchet MS"/>
              </a:rPr>
              <a:t>i</a:t>
            </a:r>
            <a:r>
              <a:rPr sz="2300" b="1" spc="-35" dirty="0">
                <a:solidFill>
                  <a:srgbClr val="1F2328"/>
                </a:solidFill>
                <a:latin typeface="Trebuchet MS"/>
                <a:cs typeface="Trebuchet MS"/>
              </a:rPr>
              <a:t>on:</a:t>
            </a:r>
            <a:endParaRPr sz="2300">
              <a:latin typeface="Trebuchet MS"/>
              <a:cs typeface="Trebuchet MS"/>
            </a:endParaRPr>
          </a:p>
          <a:p>
            <a:pPr marL="564515">
              <a:lnSpc>
                <a:spcPct val="100000"/>
              </a:lnSpc>
              <a:spcBef>
                <a:spcPts val="455"/>
              </a:spcBef>
            </a:pPr>
            <a:r>
              <a:rPr sz="2300" spc="-75" dirty="0">
                <a:solidFill>
                  <a:srgbClr val="1F2328"/>
                </a:solidFill>
                <a:latin typeface="Trebuchet MS"/>
                <a:cs typeface="Trebuchet MS"/>
              </a:rPr>
              <a:t>Groups</a:t>
            </a:r>
            <a:r>
              <a:rPr sz="2300" spc="-150" dirty="0">
                <a:solidFill>
                  <a:srgbClr val="1F2328"/>
                </a:solidFill>
                <a:latin typeface="Trebuchet MS"/>
                <a:cs typeface="Trebuchet MS"/>
              </a:rPr>
              <a:t> </a:t>
            </a:r>
            <a:r>
              <a:rPr sz="2300" spc="-175" dirty="0">
                <a:solidFill>
                  <a:srgbClr val="1F2328"/>
                </a:solidFill>
                <a:latin typeface="Trebuchet MS"/>
                <a:cs typeface="Trebuchet MS"/>
              </a:rPr>
              <a:t>related</a:t>
            </a:r>
            <a:r>
              <a:rPr sz="2300" spc="-145" dirty="0">
                <a:solidFill>
                  <a:srgbClr val="1F2328"/>
                </a:solidFill>
                <a:latin typeface="Trebuchet MS"/>
                <a:cs typeface="Trebuchet MS"/>
              </a:rPr>
              <a:t> </a:t>
            </a:r>
            <a:r>
              <a:rPr sz="2300" spc="-150" dirty="0">
                <a:solidFill>
                  <a:srgbClr val="1F2328"/>
                </a:solidFill>
                <a:latin typeface="Trebuchet MS"/>
                <a:cs typeface="Trebuchet MS"/>
              </a:rPr>
              <a:t>information</a:t>
            </a:r>
            <a:r>
              <a:rPr sz="2300" spc="-145" dirty="0">
                <a:solidFill>
                  <a:srgbClr val="1F2328"/>
                </a:solidFill>
                <a:latin typeface="Trebuchet MS"/>
                <a:cs typeface="Trebuchet MS"/>
              </a:rPr>
              <a:t> </a:t>
            </a:r>
            <a:r>
              <a:rPr sz="2300" spc="-160" dirty="0">
                <a:solidFill>
                  <a:srgbClr val="1F2328"/>
                </a:solidFill>
                <a:latin typeface="Trebuchet MS"/>
                <a:cs typeface="Trebuchet MS"/>
              </a:rPr>
              <a:t>into</a:t>
            </a:r>
            <a:r>
              <a:rPr sz="2300" spc="-145" dirty="0">
                <a:solidFill>
                  <a:srgbClr val="1F2328"/>
                </a:solidFill>
                <a:latin typeface="Trebuchet MS"/>
                <a:cs typeface="Trebuchet MS"/>
              </a:rPr>
              <a:t> </a:t>
            </a:r>
            <a:r>
              <a:rPr sz="2300" spc="-110" dirty="0">
                <a:solidFill>
                  <a:srgbClr val="1F2328"/>
                </a:solidFill>
                <a:latin typeface="Microsoft Sans Serif"/>
                <a:cs typeface="Microsoft Sans Serif"/>
              </a:rPr>
              <a:t>“</a:t>
            </a:r>
            <a:r>
              <a:rPr sz="2300" spc="-110" dirty="0">
                <a:solidFill>
                  <a:srgbClr val="1F2328"/>
                </a:solidFill>
                <a:latin typeface="Trebuchet MS"/>
                <a:cs typeface="Trebuchet MS"/>
              </a:rPr>
              <a:t>communities</a:t>
            </a:r>
            <a:r>
              <a:rPr sz="2300" spc="-110" dirty="0">
                <a:solidFill>
                  <a:srgbClr val="1F2328"/>
                </a:solidFill>
                <a:latin typeface="Microsoft Sans Serif"/>
                <a:cs typeface="Microsoft Sans Serif"/>
              </a:rPr>
              <a:t>”</a:t>
            </a:r>
            <a:r>
              <a:rPr sz="2300" spc="-70" dirty="0">
                <a:solidFill>
                  <a:srgbClr val="1F2328"/>
                </a:solidFill>
                <a:latin typeface="Microsoft Sans Serif"/>
                <a:cs typeface="Microsoft Sans Serif"/>
              </a:rPr>
              <a:t> </a:t>
            </a:r>
            <a:r>
              <a:rPr sz="2300" spc="-200" dirty="0">
                <a:solidFill>
                  <a:srgbClr val="1F2328"/>
                </a:solidFill>
                <a:latin typeface="Trebuchet MS"/>
                <a:cs typeface="Trebuchet MS"/>
              </a:rPr>
              <a:t>for</a:t>
            </a:r>
            <a:r>
              <a:rPr sz="2300" spc="-145" dirty="0">
                <a:solidFill>
                  <a:srgbClr val="1F2328"/>
                </a:solidFill>
                <a:latin typeface="Trebuchet MS"/>
                <a:cs typeface="Trebuchet MS"/>
              </a:rPr>
              <a:t> </a:t>
            </a:r>
            <a:r>
              <a:rPr sz="2300" spc="-90" dirty="0">
                <a:solidFill>
                  <a:srgbClr val="1F2328"/>
                </a:solidFill>
                <a:latin typeface="Trebuchet MS"/>
                <a:cs typeface="Trebuchet MS"/>
              </a:rPr>
              <a:t>focused</a:t>
            </a:r>
            <a:r>
              <a:rPr sz="2300" spc="-145" dirty="0">
                <a:solidFill>
                  <a:srgbClr val="1F2328"/>
                </a:solidFill>
                <a:latin typeface="Trebuchet MS"/>
                <a:cs typeface="Trebuchet MS"/>
              </a:rPr>
              <a:t> </a:t>
            </a:r>
            <a:r>
              <a:rPr sz="2300" spc="-40" dirty="0">
                <a:solidFill>
                  <a:srgbClr val="1F2328"/>
                </a:solidFill>
                <a:latin typeface="Trebuchet MS"/>
                <a:cs typeface="Trebuchet MS"/>
              </a:rPr>
              <a:t>summaries</a:t>
            </a:r>
            <a:r>
              <a:rPr sz="2300" spc="-40" dirty="0">
                <a:solidFill>
                  <a:srgbClr val="1F2328"/>
                </a:solidFill>
                <a:latin typeface="Microsoft Sans Serif"/>
                <a:cs typeface="Microsoft Sans Serif"/>
              </a:rPr>
              <a:t>.</a:t>
            </a:r>
            <a:endParaRPr sz="2300">
              <a:latin typeface="Microsoft Sans Serif"/>
              <a:cs typeface="Microsoft Sans Serif"/>
            </a:endParaRPr>
          </a:p>
          <a:p>
            <a:pPr marL="12700">
              <a:lnSpc>
                <a:spcPct val="100000"/>
              </a:lnSpc>
              <a:spcBef>
                <a:spcPts val="1015"/>
              </a:spcBef>
            </a:pPr>
            <a:r>
              <a:rPr sz="2300" b="1" spc="-60" dirty="0">
                <a:solidFill>
                  <a:srgbClr val="1F2328"/>
                </a:solidFill>
                <a:latin typeface="Trebuchet MS"/>
                <a:cs typeface="Trebuchet MS"/>
              </a:rPr>
              <a:t>Mult</a:t>
            </a:r>
            <a:r>
              <a:rPr sz="2350" b="1" spc="-60" dirty="0">
                <a:solidFill>
                  <a:srgbClr val="1F2328"/>
                </a:solidFill>
                <a:latin typeface="Trebuchet MS"/>
                <a:cs typeface="Trebuchet MS"/>
              </a:rPr>
              <a:t>i</a:t>
            </a:r>
            <a:r>
              <a:rPr sz="2300" b="1" spc="-60" dirty="0">
                <a:solidFill>
                  <a:srgbClr val="1F2328"/>
                </a:solidFill>
                <a:latin typeface="Trebuchet MS"/>
                <a:cs typeface="Trebuchet MS"/>
              </a:rPr>
              <a:t>-</a:t>
            </a:r>
            <a:r>
              <a:rPr sz="2300" b="1" spc="-30" dirty="0">
                <a:solidFill>
                  <a:srgbClr val="1F2328"/>
                </a:solidFill>
                <a:latin typeface="Trebuchet MS"/>
                <a:cs typeface="Trebuchet MS"/>
              </a:rPr>
              <a:t>St</a:t>
            </a:r>
            <a:r>
              <a:rPr sz="2350" b="1" spc="-30" dirty="0">
                <a:solidFill>
                  <a:srgbClr val="1F2328"/>
                </a:solidFill>
                <a:latin typeface="Trebuchet MS"/>
                <a:cs typeface="Trebuchet MS"/>
              </a:rPr>
              <a:t>age</a:t>
            </a:r>
            <a:r>
              <a:rPr sz="2350" b="1" spc="-160" dirty="0">
                <a:solidFill>
                  <a:srgbClr val="1F2328"/>
                </a:solidFill>
                <a:latin typeface="Trebuchet MS"/>
                <a:cs typeface="Trebuchet MS"/>
              </a:rPr>
              <a:t> </a:t>
            </a:r>
            <a:r>
              <a:rPr sz="2300" b="1" spc="-120" dirty="0">
                <a:solidFill>
                  <a:srgbClr val="1F2328"/>
                </a:solidFill>
                <a:latin typeface="Trebuchet MS"/>
                <a:cs typeface="Trebuchet MS"/>
              </a:rPr>
              <a:t>Qu</a:t>
            </a:r>
            <a:r>
              <a:rPr sz="2350" b="1" spc="-120" dirty="0">
                <a:solidFill>
                  <a:srgbClr val="1F2328"/>
                </a:solidFill>
                <a:latin typeface="Trebuchet MS"/>
                <a:cs typeface="Trebuchet MS"/>
              </a:rPr>
              <a:t>e</a:t>
            </a:r>
            <a:r>
              <a:rPr sz="2300" b="1" spc="-120" dirty="0">
                <a:solidFill>
                  <a:srgbClr val="1F2328"/>
                </a:solidFill>
                <a:latin typeface="Trebuchet MS"/>
                <a:cs typeface="Trebuchet MS"/>
              </a:rPr>
              <a:t>ry</a:t>
            </a:r>
            <a:r>
              <a:rPr sz="2300" b="1" spc="-140" dirty="0">
                <a:solidFill>
                  <a:srgbClr val="1F2328"/>
                </a:solidFill>
                <a:latin typeface="Trebuchet MS"/>
                <a:cs typeface="Trebuchet MS"/>
              </a:rPr>
              <a:t> </a:t>
            </a:r>
            <a:r>
              <a:rPr sz="2300" b="1" spc="-10" dirty="0">
                <a:solidFill>
                  <a:srgbClr val="1F2328"/>
                </a:solidFill>
                <a:latin typeface="Trebuchet MS"/>
                <a:cs typeface="Trebuchet MS"/>
              </a:rPr>
              <a:t>Answ</a:t>
            </a:r>
            <a:r>
              <a:rPr sz="2350" b="1" spc="-10" dirty="0">
                <a:solidFill>
                  <a:srgbClr val="1F2328"/>
                </a:solidFill>
                <a:latin typeface="Trebuchet MS"/>
                <a:cs typeface="Trebuchet MS"/>
              </a:rPr>
              <a:t>e</a:t>
            </a:r>
            <a:r>
              <a:rPr sz="2300" b="1" spc="-10" dirty="0">
                <a:solidFill>
                  <a:srgbClr val="1F2328"/>
                </a:solidFill>
                <a:latin typeface="Trebuchet MS"/>
                <a:cs typeface="Trebuchet MS"/>
              </a:rPr>
              <a:t>r</a:t>
            </a:r>
            <a:r>
              <a:rPr sz="2350" b="1" spc="-10" dirty="0">
                <a:solidFill>
                  <a:srgbClr val="1F2328"/>
                </a:solidFill>
                <a:latin typeface="Trebuchet MS"/>
                <a:cs typeface="Trebuchet MS"/>
              </a:rPr>
              <a:t>i</a:t>
            </a:r>
            <a:r>
              <a:rPr sz="2300" b="1" spc="-10" dirty="0">
                <a:solidFill>
                  <a:srgbClr val="1F2328"/>
                </a:solidFill>
                <a:latin typeface="Trebuchet MS"/>
                <a:cs typeface="Trebuchet MS"/>
              </a:rPr>
              <a:t>n</a:t>
            </a:r>
            <a:r>
              <a:rPr sz="2350" b="1" spc="-10" dirty="0">
                <a:solidFill>
                  <a:srgbClr val="1F2328"/>
                </a:solidFill>
                <a:latin typeface="Trebuchet MS"/>
                <a:cs typeface="Trebuchet MS"/>
              </a:rPr>
              <a:t>g</a:t>
            </a:r>
            <a:r>
              <a:rPr sz="2300" b="1" spc="-10" dirty="0">
                <a:solidFill>
                  <a:srgbClr val="1F2328"/>
                </a:solidFill>
                <a:latin typeface="Trebuchet MS"/>
                <a:cs typeface="Trebuchet MS"/>
              </a:rPr>
              <a:t>:</a:t>
            </a:r>
            <a:endParaRPr sz="2300">
              <a:latin typeface="Trebuchet MS"/>
              <a:cs typeface="Trebuchet MS"/>
            </a:endParaRPr>
          </a:p>
          <a:p>
            <a:pPr marL="564515">
              <a:lnSpc>
                <a:spcPct val="100000"/>
              </a:lnSpc>
              <a:spcBef>
                <a:spcPts val="455"/>
              </a:spcBef>
            </a:pPr>
            <a:r>
              <a:rPr sz="2300" spc="-65" dirty="0">
                <a:solidFill>
                  <a:srgbClr val="1F2328"/>
                </a:solidFill>
                <a:latin typeface="Trebuchet MS"/>
                <a:cs typeface="Trebuchet MS"/>
              </a:rPr>
              <a:t>Combines</a:t>
            </a:r>
            <a:r>
              <a:rPr sz="2300" spc="-140" dirty="0">
                <a:solidFill>
                  <a:srgbClr val="1F2328"/>
                </a:solidFill>
                <a:latin typeface="Trebuchet MS"/>
                <a:cs typeface="Trebuchet MS"/>
              </a:rPr>
              <a:t> </a:t>
            </a:r>
            <a:r>
              <a:rPr sz="2300" spc="-160" dirty="0">
                <a:solidFill>
                  <a:srgbClr val="1F2328"/>
                </a:solidFill>
                <a:latin typeface="Trebuchet MS"/>
                <a:cs typeface="Trebuchet MS"/>
              </a:rPr>
              <a:t>partial</a:t>
            </a:r>
            <a:r>
              <a:rPr sz="2300" spc="-135" dirty="0">
                <a:solidFill>
                  <a:srgbClr val="1F2328"/>
                </a:solidFill>
                <a:latin typeface="Trebuchet MS"/>
                <a:cs typeface="Trebuchet MS"/>
              </a:rPr>
              <a:t> </a:t>
            </a:r>
            <a:r>
              <a:rPr sz="2300" spc="-100" dirty="0">
                <a:solidFill>
                  <a:srgbClr val="1F2328"/>
                </a:solidFill>
                <a:latin typeface="Trebuchet MS"/>
                <a:cs typeface="Trebuchet MS"/>
              </a:rPr>
              <a:t>summaries</a:t>
            </a:r>
            <a:r>
              <a:rPr sz="2300" spc="-140" dirty="0">
                <a:solidFill>
                  <a:srgbClr val="1F2328"/>
                </a:solidFill>
                <a:latin typeface="Trebuchet MS"/>
                <a:cs typeface="Trebuchet MS"/>
              </a:rPr>
              <a:t> </a:t>
            </a:r>
            <a:r>
              <a:rPr sz="2300" spc="-160" dirty="0">
                <a:solidFill>
                  <a:srgbClr val="1F2328"/>
                </a:solidFill>
                <a:latin typeface="Trebuchet MS"/>
                <a:cs typeface="Trebuchet MS"/>
              </a:rPr>
              <a:t>into</a:t>
            </a:r>
            <a:r>
              <a:rPr sz="2300" spc="-135" dirty="0">
                <a:solidFill>
                  <a:srgbClr val="1F2328"/>
                </a:solidFill>
                <a:latin typeface="Trebuchet MS"/>
                <a:cs typeface="Trebuchet MS"/>
              </a:rPr>
              <a:t> </a:t>
            </a:r>
            <a:r>
              <a:rPr sz="2300" spc="-110" dirty="0">
                <a:solidFill>
                  <a:srgbClr val="1F2328"/>
                </a:solidFill>
                <a:latin typeface="Trebuchet MS"/>
                <a:cs typeface="Trebuchet MS"/>
              </a:rPr>
              <a:t>one</a:t>
            </a:r>
            <a:r>
              <a:rPr sz="2300" spc="-140" dirty="0">
                <a:solidFill>
                  <a:srgbClr val="1F2328"/>
                </a:solidFill>
                <a:latin typeface="Trebuchet MS"/>
                <a:cs typeface="Trebuchet MS"/>
              </a:rPr>
              <a:t> </a:t>
            </a:r>
            <a:r>
              <a:rPr sz="2300" spc="-105" dirty="0">
                <a:solidFill>
                  <a:srgbClr val="1F2328"/>
                </a:solidFill>
                <a:latin typeface="Trebuchet MS"/>
                <a:cs typeface="Trebuchet MS"/>
              </a:rPr>
              <a:t>comprehensive</a:t>
            </a:r>
            <a:r>
              <a:rPr sz="2300" spc="-135" dirty="0">
                <a:solidFill>
                  <a:srgbClr val="1F2328"/>
                </a:solidFill>
                <a:latin typeface="Trebuchet MS"/>
                <a:cs typeface="Trebuchet MS"/>
              </a:rPr>
              <a:t> </a:t>
            </a:r>
            <a:r>
              <a:rPr sz="2300" spc="-10" dirty="0">
                <a:solidFill>
                  <a:srgbClr val="1F2328"/>
                </a:solidFill>
                <a:latin typeface="Trebuchet MS"/>
                <a:cs typeface="Trebuchet MS"/>
              </a:rPr>
              <a:t>answer</a:t>
            </a:r>
            <a:r>
              <a:rPr sz="2300" spc="-10" dirty="0">
                <a:solidFill>
                  <a:srgbClr val="1F2328"/>
                </a:solidFill>
                <a:latin typeface="Microsoft Sans Serif"/>
                <a:cs typeface="Microsoft Sans Serif"/>
              </a:rPr>
              <a:t>.</a:t>
            </a:r>
            <a:endParaRPr sz="2300">
              <a:latin typeface="Microsoft Sans Serif"/>
              <a:cs typeface="Microsoft Sans Serif"/>
            </a:endParaRPr>
          </a:p>
        </p:txBody>
      </p:sp>
      <p:sp>
        <p:nvSpPr>
          <p:cNvPr id="12" name="object 12"/>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13" name="object 13"/>
          <p:cNvPicPr/>
          <p:nvPr/>
        </p:nvPicPr>
        <p:blipFill>
          <a:blip r:embed="rId5" cstate="print"/>
          <a:stretch>
            <a:fillRect/>
          </a:stretch>
        </p:blipFill>
        <p:spPr>
          <a:xfrm>
            <a:off x="328612" y="6438899"/>
            <a:ext cx="123824" cy="171449"/>
          </a:xfrm>
          <a:prstGeom prst="rect">
            <a:avLst/>
          </a:prstGeom>
        </p:spPr>
      </p:pic>
      <p:sp>
        <p:nvSpPr>
          <p:cNvPr id="14" name="object 14"/>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79</a:t>
            </a:fld>
            <a:endParaRPr spc="-25" dirty="0"/>
          </a:p>
        </p:txBody>
      </p:sp>
      <p:sp>
        <p:nvSpPr>
          <p:cNvPr id="15" name="object 15"/>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6"/>
              </a:rPr>
              <a:t>y</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p</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50" spc="-55" dirty="0">
                <a:solidFill>
                  <a:srgbClr val="0969D9"/>
                </a:solidFill>
                <a:latin typeface="Trebuchet MS"/>
                <a:cs typeface="Trebuchet MS"/>
                <a:hlinkClick r:id="rId6"/>
              </a:rPr>
              <a:t>z</a:t>
            </a:r>
            <a:r>
              <a:rPr sz="1500" spc="-55" dirty="0">
                <a:solidFill>
                  <a:srgbClr val="0969D9"/>
                </a:solidFill>
                <a:latin typeface="Trebuchet MS"/>
                <a:cs typeface="Trebuchet MS"/>
                <a:hlinkClick r:id="rId6"/>
              </a:rPr>
              <a:t>ha</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00" spc="-55" dirty="0">
                <a:solidFill>
                  <a:srgbClr val="0969D9"/>
                </a:solidFill>
                <a:latin typeface="Tahoma"/>
                <a:cs typeface="Tahoma"/>
                <a:hlinkClick r:id="rId6"/>
              </a:rPr>
              <a:t>@</a:t>
            </a:r>
            <a:r>
              <a:rPr sz="1450" spc="-55" dirty="0">
                <a:solidFill>
                  <a:srgbClr val="0969D9"/>
                </a:solidFill>
                <a:latin typeface="Trebuchet MS"/>
                <a:cs typeface="Trebuchet MS"/>
                <a:hlinkClick r:id="rId6"/>
              </a:rPr>
              <a:t>l</a:t>
            </a:r>
            <a:r>
              <a:rPr sz="1500" spc="-55" dirty="0">
                <a:solidFill>
                  <a:srgbClr val="0969D9"/>
                </a:solidFill>
                <a:latin typeface="Trebuchet MS"/>
                <a:cs typeface="Trebuchet MS"/>
                <a:hlinkClick r:id="rId6"/>
              </a:rPr>
              <a:t>i</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u</a:t>
            </a:r>
            <a:r>
              <a:rPr sz="1500" spc="-55" dirty="0">
                <a:solidFill>
                  <a:srgbClr val="0969D9"/>
                </a:solidFill>
                <a:latin typeface="Trebuchet MS"/>
                <a:cs typeface="Trebuchet MS"/>
                <a:hlinkClick r:id="rId6"/>
              </a:rPr>
              <a:t>hk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ed</a:t>
            </a:r>
            <a:r>
              <a:rPr sz="1450" spc="-55" dirty="0">
                <a:solidFill>
                  <a:srgbClr val="0969D9"/>
                </a:solidFill>
                <a:latin typeface="Trebuchet MS"/>
                <a:cs typeface="Trebuchet MS"/>
                <a:hlinkClick r:id="rId6"/>
              </a:rPr>
              <a:t>u</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n</a:t>
            </a:r>
            <a:endParaRPr sz="145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94D7A-C5D4-D929-9008-9E30CD5EE5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CDA5BC-5A15-45D3-B62E-C6A752B28FBC}"/>
              </a:ext>
            </a:extLst>
          </p:cNvPr>
          <p:cNvSpPr txBox="1"/>
          <p:nvPr/>
        </p:nvSpPr>
        <p:spPr>
          <a:xfrm>
            <a:off x="2136840" y="3075057"/>
            <a:ext cx="7246727" cy="707886"/>
          </a:xfrm>
          <a:prstGeom prst="rect">
            <a:avLst/>
          </a:prstGeom>
          <a:noFill/>
        </p:spPr>
        <p:txBody>
          <a:bodyPr wrap="none" rtlCol="0">
            <a:spAutoFit/>
          </a:bodyPr>
          <a:lstStyle/>
          <a:p>
            <a:r>
              <a:rPr lang="en-US" altLang="zh-CN" sz="4000" dirty="0"/>
              <a:t>Prompt</a:t>
            </a:r>
            <a:r>
              <a:rPr lang="zh-CN" altLang="en-US" sz="4000" dirty="0"/>
              <a:t> </a:t>
            </a:r>
            <a:r>
              <a:rPr lang="en-US" altLang="zh-CN" sz="4000" dirty="0"/>
              <a:t>Engineering</a:t>
            </a:r>
            <a:r>
              <a:rPr lang="zh-CN" altLang="en-US" sz="4000" dirty="0"/>
              <a:t> </a:t>
            </a:r>
            <a:r>
              <a:rPr lang="en-US" altLang="zh-CN" sz="4000" dirty="0"/>
              <a:t>(Continued)</a:t>
            </a:r>
            <a:endParaRPr lang="en-US" sz="4000" dirty="0"/>
          </a:p>
        </p:txBody>
      </p:sp>
    </p:spTree>
    <p:extLst>
      <p:ext uri="{BB962C8B-B14F-4D97-AF65-F5344CB8AC3E}">
        <p14:creationId xmlns:p14="http://schemas.microsoft.com/office/powerpoint/2010/main" val="3778521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34636" y="889311"/>
            <a:ext cx="6838710" cy="5235263"/>
          </a:xfrm>
          <a:prstGeom prst="rect">
            <a:avLst/>
          </a:prstGeom>
        </p:spPr>
      </p:pic>
      <p:sp>
        <p:nvSpPr>
          <p:cNvPr id="3" name="object 3"/>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4" name="object 4"/>
          <p:cNvPicPr/>
          <p:nvPr/>
        </p:nvPicPr>
        <p:blipFill>
          <a:blip r:embed="rId3" cstate="print"/>
          <a:stretch>
            <a:fillRect/>
          </a:stretch>
        </p:blipFill>
        <p:spPr>
          <a:xfrm>
            <a:off x="328612" y="6438899"/>
            <a:ext cx="123824" cy="171449"/>
          </a:xfrm>
          <a:prstGeom prst="rect">
            <a:avLst/>
          </a:prstGeom>
        </p:spPr>
      </p:pic>
      <p:sp>
        <p:nvSpPr>
          <p:cNvPr id="5" name="object 5"/>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80</a:t>
            </a:fld>
            <a:endParaRPr spc="-25" dirty="0"/>
          </a:p>
        </p:txBody>
      </p:sp>
      <p:sp>
        <p:nvSpPr>
          <p:cNvPr id="6" name="object 6"/>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4"/>
              </a:rPr>
              <a:t>y</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p</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50" spc="-55" dirty="0">
                <a:solidFill>
                  <a:srgbClr val="0969D9"/>
                </a:solidFill>
                <a:latin typeface="Trebuchet MS"/>
                <a:cs typeface="Trebuchet MS"/>
                <a:hlinkClick r:id="rId4"/>
              </a:rPr>
              <a:t>z</a:t>
            </a:r>
            <a:r>
              <a:rPr sz="1500" spc="-55" dirty="0">
                <a:solidFill>
                  <a:srgbClr val="0969D9"/>
                </a:solidFill>
                <a:latin typeface="Trebuchet MS"/>
                <a:cs typeface="Trebuchet MS"/>
                <a:hlinkClick r:id="rId4"/>
              </a:rPr>
              <a:t>ha</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00" spc="-55" dirty="0">
                <a:solidFill>
                  <a:srgbClr val="0969D9"/>
                </a:solidFill>
                <a:latin typeface="Tahoma"/>
                <a:cs typeface="Tahoma"/>
                <a:hlinkClick r:id="rId4"/>
              </a:rPr>
              <a:t>@</a:t>
            </a:r>
            <a:r>
              <a:rPr sz="1450" spc="-55" dirty="0">
                <a:solidFill>
                  <a:srgbClr val="0969D9"/>
                </a:solidFill>
                <a:latin typeface="Trebuchet MS"/>
                <a:cs typeface="Trebuchet MS"/>
                <a:hlinkClick r:id="rId4"/>
              </a:rPr>
              <a:t>l</a:t>
            </a:r>
            <a:r>
              <a:rPr sz="1500" spc="-55" dirty="0">
                <a:solidFill>
                  <a:srgbClr val="0969D9"/>
                </a:solidFill>
                <a:latin typeface="Trebuchet MS"/>
                <a:cs typeface="Trebuchet MS"/>
                <a:hlinkClick r:id="rId4"/>
              </a:rPr>
              <a:t>i</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u</a:t>
            </a:r>
            <a:r>
              <a:rPr sz="1500" spc="-55" dirty="0">
                <a:solidFill>
                  <a:srgbClr val="0969D9"/>
                </a:solidFill>
                <a:latin typeface="Trebuchet MS"/>
                <a:cs typeface="Trebuchet MS"/>
                <a:hlinkClick r:id="rId4"/>
              </a:rPr>
              <a:t>hk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ed</a:t>
            </a:r>
            <a:r>
              <a:rPr sz="1450" spc="-55" dirty="0">
                <a:solidFill>
                  <a:srgbClr val="0969D9"/>
                </a:solidFill>
                <a:latin typeface="Trebuchet MS"/>
                <a:cs typeface="Trebuchet MS"/>
                <a:hlinkClick r:id="rId4"/>
              </a:rPr>
              <a:t>u</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n</a:t>
            </a:r>
            <a:endParaRPr sz="1450">
              <a:latin typeface="Trebuchet MS"/>
              <a:cs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6425" rIns="0" bIns="0" rtlCol="0">
            <a:spAutoFit/>
          </a:bodyPr>
          <a:lstStyle/>
          <a:p>
            <a:pPr marL="12700">
              <a:lnSpc>
                <a:spcPct val="100000"/>
              </a:lnSpc>
              <a:spcBef>
                <a:spcPts val="125"/>
              </a:spcBef>
            </a:pPr>
            <a:r>
              <a:rPr sz="3700" spc="-175" dirty="0"/>
              <a:t>G</a:t>
            </a:r>
            <a:r>
              <a:rPr spc="-175" dirty="0"/>
              <a:t>r</a:t>
            </a:r>
            <a:r>
              <a:rPr sz="3750" spc="-175" dirty="0"/>
              <a:t>a</a:t>
            </a:r>
            <a:r>
              <a:rPr spc="-175" dirty="0"/>
              <a:t>p</a:t>
            </a:r>
            <a:r>
              <a:rPr sz="3750" spc="-175" dirty="0"/>
              <a:t>h</a:t>
            </a:r>
            <a:r>
              <a:rPr sz="3750" spc="-345" dirty="0"/>
              <a:t> </a:t>
            </a:r>
            <a:r>
              <a:rPr sz="3700" spc="-55" dirty="0"/>
              <a:t>RAG</a:t>
            </a:r>
            <a:r>
              <a:rPr sz="3700" spc="-330" dirty="0"/>
              <a:t> </a:t>
            </a:r>
            <a:r>
              <a:rPr sz="3700" spc="-225" dirty="0"/>
              <a:t>P</a:t>
            </a:r>
            <a:r>
              <a:rPr sz="3750" spc="-225" dirty="0"/>
              <a:t>i</a:t>
            </a:r>
            <a:r>
              <a:rPr spc="-225" dirty="0"/>
              <a:t>p</a:t>
            </a:r>
            <a:r>
              <a:rPr sz="3750" spc="-225" dirty="0"/>
              <a:t>e</a:t>
            </a:r>
            <a:r>
              <a:rPr spc="-225" dirty="0"/>
              <a:t>l</a:t>
            </a:r>
            <a:r>
              <a:rPr sz="3750" spc="-225" dirty="0"/>
              <a:t>i</a:t>
            </a:r>
            <a:r>
              <a:rPr spc="-225" dirty="0"/>
              <a:t>n</a:t>
            </a:r>
            <a:r>
              <a:rPr sz="3750" spc="-225" dirty="0"/>
              <a:t>e</a:t>
            </a:r>
            <a:r>
              <a:rPr sz="3750" spc="-340" dirty="0"/>
              <a:t> </a:t>
            </a:r>
            <a:r>
              <a:rPr sz="3700" spc="-170" dirty="0"/>
              <a:t>O</a:t>
            </a:r>
            <a:r>
              <a:rPr spc="-170" dirty="0"/>
              <a:t>v</a:t>
            </a:r>
            <a:r>
              <a:rPr sz="3750" spc="-170" dirty="0"/>
              <a:t>e</a:t>
            </a:r>
            <a:r>
              <a:rPr spc="-170" dirty="0"/>
              <a:t>rv</a:t>
            </a:r>
            <a:r>
              <a:rPr sz="3750" spc="-170" dirty="0"/>
              <a:t>ie</a:t>
            </a:r>
            <a:r>
              <a:rPr spc="-170" dirty="0"/>
              <a:t>w</a:t>
            </a:r>
            <a:endParaRPr sz="3750"/>
          </a:p>
        </p:txBody>
      </p:sp>
      <p:pic>
        <p:nvPicPr>
          <p:cNvPr id="3" name="object 3"/>
          <p:cNvPicPr/>
          <p:nvPr/>
        </p:nvPicPr>
        <p:blipFill>
          <a:blip r:embed="rId2" cstate="print"/>
          <a:stretch>
            <a:fillRect/>
          </a:stretch>
        </p:blipFill>
        <p:spPr>
          <a:xfrm>
            <a:off x="1614487" y="3557587"/>
            <a:ext cx="95250" cy="95249"/>
          </a:xfrm>
          <a:prstGeom prst="rect">
            <a:avLst/>
          </a:prstGeom>
        </p:spPr>
      </p:pic>
      <p:pic>
        <p:nvPicPr>
          <p:cNvPr id="4" name="object 4"/>
          <p:cNvPicPr/>
          <p:nvPr/>
        </p:nvPicPr>
        <p:blipFill>
          <a:blip r:embed="rId3" cstate="print"/>
          <a:stretch>
            <a:fillRect/>
          </a:stretch>
        </p:blipFill>
        <p:spPr>
          <a:xfrm>
            <a:off x="1614487" y="4862512"/>
            <a:ext cx="95250" cy="95249"/>
          </a:xfrm>
          <a:prstGeom prst="rect">
            <a:avLst/>
          </a:prstGeom>
        </p:spPr>
      </p:pic>
      <p:sp>
        <p:nvSpPr>
          <p:cNvPr id="5" name="object 5"/>
          <p:cNvSpPr txBox="1"/>
          <p:nvPr/>
        </p:nvSpPr>
        <p:spPr>
          <a:xfrm>
            <a:off x="736765" y="2207539"/>
            <a:ext cx="10672445" cy="3274695"/>
          </a:xfrm>
          <a:prstGeom prst="rect">
            <a:avLst/>
          </a:prstGeom>
        </p:spPr>
        <p:txBody>
          <a:bodyPr vert="horz" wrap="square" lIns="0" tIns="14604" rIns="0" bIns="0" rtlCol="0">
            <a:spAutoFit/>
          </a:bodyPr>
          <a:lstStyle/>
          <a:p>
            <a:pPr marL="12700">
              <a:lnSpc>
                <a:spcPct val="100000"/>
              </a:lnSpc>
              <a:spcBef>
                <a:spcPts val="114"/>
              </a:spcBef>
            </a:pPr>
            <a:r>
              <a:rPr sz="3000" b="1" spc="-229" dirty="0">
                <a:solidFill>
                  <a:srgbClr val="1F2328"/>
                </a:solidFill>
                <a:latin typeface="Trebuchet MS"/>
                <a:cs typeface="Trebuchet MS"/>
              </a:rPr>
              <a:t>Two</a:t>
            </a:r>
            <a:r>
              <a:rPr sz="3000" b="1" spc="-260" dirty="0">
                <a:solidFill>
                  <a:srgbClr val="1F2328"/>
                </a:solidFill>
                <a:latin typeface="Trebuchet MS"/>
                <a:cs typeface="Trebuchet MS"/>
              </a:rPr>
              <a:t> </a:t>
            </a:r>
            <a:r>
              <a:rPr sz="3000" b="1" spc="-105" dirty="0">
                <a:solidFill>
                  <a:srgbClr val="1F2328"/>
                </a:solidFill>
                <a:latin typeface="Trebuchet MS"/>
                <a:cs typeface="Trebuchet MS"/>
              </a:rPr>
              <a:t>M</a:t>
            </a:r>
            <a:r>
              <a:rPr sz="3050" b="1" spc="-105" dirty="0">
                <a:solidFill>
                  <a:srgbClr val="1F2328"/>
                </a:solidFill>
                <a:latin typeface="Trebuchet MS"/>
                <a:cs typeface="Trebuchet MS"/>
              </a:rPr>
              <a:t>ai</a:t>
            </a:r>
            <a:r>
              <a:rPr sz="3000" b="1" spc="-105" dirty="0">
                <a:solidFill>
                  <a:srgbClr val="1F2328"/>
                </a:solidFill>
                <a:latin typeface="Trebuchet MS"/>
                <a:cs typeface="Trebuchet MS"/>
              </a:rPr>
              <a:t>n</a:t>
            </a:r>
            <a:r>
              <a:rPr sz="3000" b="1" spc="-260" dirty="0">
                <a:solidFill>
                  <a:srgbClr val="1F2328"/>
                </a:solidFill>
                <a:latin typeface="Trebuchet MS"/>
                <a:cs typeface="Trebuchet MS"/>
              </a:rPr>
              <a:t> </a:t>
            </a:r>
            <a:r>
              <a:rPr sz="3000" b="1" spc="-10" dirty="0">
                <a:solidFill>
                  <a:srgbClr val="1F2328"/>
                </a:solidFill>
                <a:latin typeface="Trebuchet MS"/>
                <a:cs typeface="Trebuchet MS"/>
              </a:rPr>
              <a:t>St</a:t>
            </a:r>
            <a:r>
              <a:rPr sz="3050" b="1" spc="-10" dirty="0">
                <a:solidFill>
                  <a:srgbClr val="1F2328"/>
                </a:solidFill>
                <a:latin typeface="Trebuchet MS"/>
                <a:cs typeface="Trebuchet MS"/>
              </a:rPr>
              <a:t>age</a:t>
            </a:r>
            <a:r>
              <a:rPr sz="3000" b="1" spc="-10" dirty="0">
                <a:solidFill>
                  <a:srgbClr val="1F2328"/>
                </a:solidFill>
                <a:latin typeface="Trebuchet MS"/>
                <a:cs typeface="Trebuchet MS"/>
              </a:rPr>
              <a:t>s:</a:t>
            </a:r>
            <a:endParaRPr sz="3000">
              <a:latin typeface="Trebuchet MS"/>
              <a:cs typeface="Trebuchet MS"/>
            </a:endParaRPr>
          </a:p>
          <a:p>
            <a:pPr marL="561975" indent="-278130">
              <a:lnSpc>
                <a:spcPct val="100000"/>
              </a:lnSpc>
              <a:spcBef>
                <a:spcPts val="2215"/>
              </a:spcBef>
              <a:buFont typeface="Microsoft Sans Serif"/>
              <a:buAutoNum type="arabicPeriod"/>
              <a:tabLst>
                <a:tab pos="561975" algn="l"/>
              </a:tabLst>
            </a:pPr>
            <a:r>
              <a:rPr sz="2300" b="1" spc="-110" dirty="0">
                <a:solidFill>
                  <a:srgbClr val="1F2328"/>
                </a:solidFill>
                <a:latin typeface="Trebuchet MS"/>
                <a:cs typeface="Trebuchet MS"/>
              </a:rPr>
              <a:t>In</a:t>
            </a:r>
            <a:r>
              <a:rPr sz="2350" b="1" spc="-110" dirty="0">
                <a:solidFill>
                  <a:srgbClr val="1F2328"/>
                </a:solidFill>
                <a:latin typeface="Trebuchet MS"/>
                <a:cs typeface="Trebuchet MS"/>
              </a:rPr>
              <a:t>de</a:t>
            </a:r>
            <a:r>
              <a:rPr sz="2300" b="1" spc="-110" dirty="0">
                <a:solidFill>
                  <a:srgbClr val="1F2328"/>
                </a:solidFill>
                <a:latin typeface="Trebuchet MS"/>
                <a:cs typeface="Trebuchet MS"/>
              </a:rPr>
              <a:t>x</a:t>
            </a:r>
            <a:r>
              <a:rPr sz="2350" b="1" spc="-110" dirty="0">
                <a:solidFill>
                  <a:srgbClr val="1F2328"/>
                </a:solidFill>
                <a:latin typeface="Trebuchet MS"/>
                <a:cs typeface="Trebuchet MS"/>
              </a:rPr>
              <a:t>i</a:t>
            </a:r>
            <a:r>
              <a:rPr sz="2300" b="1" spc="-110" dirty="0">
                <a:solidFill>
                  <a:srgbClr val="1F2328"/>
                </a:solidFill>
                <a:latin typeface="Trebuchet MS"/>
                <a:cs typeface="Trebuchet MS"/>
              </a:rPr>
              <a:t>n</a:t>
            </a:r>
            <a:r>
              <a:rPr sz="2350" b="1" spc="-110" dirty="0">
                <a:solidFill>
                  <a:srgbClr val="1F2328"/>
                </a:solidFill>
                <a:latin typeface="Trebuchet MS"/>
                <a:cs typeface="Trebuchet MS"/>
              </a:rPr>
              <a:t>g</a:t>
            </a:r>
            <a:r>
              <a:rPr sz="2350" b="1" spc="-165" dirty="0">
                <a:solidFill>
                  <a:srgbClr val="1F2328"/>
                </a:solidFill>
                <a:latin typeface="Trebuchet MS"/>
                <a:cs typeface="Trebuchet MS"/>
              </a:rPr>
              <a:t> </a:t>
            </a:r>
            <a:r>
              <a:rPr sz="2300" b="1" spc="-30" dirty="0">
                <a:solidFill>
                  <a:srgbClr val="1F2328"/>
                </a:solidFill>
                <a:latin typeface="Trebuchet MS"/>
                <a:cs typeface="Trebuchet MS"/>
              </a:rPr>
              <a:t>(O</a:t>
            </a:r>
            <a:r>
              <a:rPr sz="2350" b="1" spc="-30" dirty="0">
                <a:solidFill>
                  <a:srgbClr val="1F2328"/>
                </a:solidFill>
                <a:latin typeface="Trebuchet MS"/>
                <a:cs typeface="Trebuchet MS"/>
              </a:rPr>
              <a:t>ff</a:t>
            </a:r>
            <a:r>
              <a:rPr sz="2300" b="1" spc="-30" dirty="0">
                <a:solidFill>
                  <a:srgbClr val="1F2328"/>
                </a:solidFill>
                <a:latin typeface="Trebuchet MS"/>
                <a:cs typeface="Trebuchet MS"/>
              </a:rPr>
              <a:t>l</a:t>
            </a:r>
            <a:r>
              <a:rPr sz="2350" b="1" spc="-30" dirty="0">
                <a:solidFill>
                  <a:srgbClr val="1F2328"/>
                </a:solidFill>
                <a:latin typeface="Trebuchet MS"/>
                <a:cs typeface="Trebuchet MS"/>
              </a:rPr>
              <a:t>i</a:t>
            </a:r>
            <a:r>
              <a:rPr sz="2300" b="1" spc="-30" dirty="0">
                <a:solidFill>
                  <a:srgbClr val="1F2328"/>
                </a:solidFill>
                <a:latin typeface="Trebuchet MS"/>
                <a:cs typeface="Trebuchet MS"/>
              </a:rPr>
              <a:t>n</a:t>
            </a:r>
            <a:r>
              <a:rPr sz="2350" b="1" spc="-30" dirty="0">
                <a:solidFill>
                  <a:srgbClr val="1F2328"/>
                </a:solidFill>
                <a:latin typeface="Trebuchet MS"/>
                <a:cs typeface="Trebuchet MS"/>
              </a:rPr>
              <a:t>e</a:t>
            </a:r>
            <a:r>
              <a:rPr sz="2300" b="1" spc="-30" dirty="0">
                <a:solidFill>
                  <a:srgbClr val="1F2328"/>
                </a:solidFill>
                <a:latin typeface="Trebuchet MS"/>
                <a:cs typeface="Trebuchet MS"/>
              </a:rPr>
              <a:t>):</a:t>
            </a:r>
            <a:endParaRPr sz="2300">
              <a:latin typeface="Trebuchet MS"/>
              <a:cs typeface="Trebuchet MS"/>
            </a:endParaRPr>
          </a:p>
          <a:p>
            <a:pPr marL="1117600" marR="1179830">
              <a:lnSpc>
                <a:spcPct val="103400"/>
              </a:lnSpc>
              <a:spcBef>
                <a:spcPts val="125"/>
              </a:spcBef>
            </a:pPr>
            <a:r>
              <a:rPr sz="2300" spc="-95" dirty="0">
                <a:solidFill>
                  <a:srgbClr val="1F2328"/>
                </a:solidFill>
                <a:latin typeface="Trebuchet MS"/>
                <a:cs typeface="Trebuchet MS"/>
              </a:rPr>
              <a:t>Document</a:t>
            </a:r>
            <a:r>
              <a:rPr sz="2300" spc="-150" dirty="0">
                <a:solidFill>
                  <a:srgbClr val="1F2328"/>
                </a:solidFill>
                <a:latin typeface="Trebuchet MS"/>
                <a:cs typeface="Trebuchet MS"/>
              </a:rPr>
              <a:t> </a:t>
            </a:r>
            <a:r>
              <a:rPr sz="2300" spc="-114" dirty="0">
                <a:solidFill>
                  <a:srgbClr val="1F2328"/>
                </a:solidFill>
                <a:latin typeface="Trebuchet MS"/>
                <a:cs typeface="Trebuchet MS"/>
              </a:rPr>
              <a:t>Splitting</a:t>
            </a:r>
            <a:r>
              <a:rPr sz="2300" spc="-145" dirty="0">
                <a:solidFill>
                  <a:srgbClr val="1F2328"/>
                </a:solidFill>
                <a:latin typeface="Trebuchet MS"/>
                <a:cs typeface="Trebuchet MS"/>
              </a:rPr>
              <a:t> </a:t>
            </a:r>
            <a:r>
              <a:rPr sz="2600" spc="-650" dirty="0">
                <a:solidFill>
                  <a:srgbClr val="1F2328"/>
                </a:solidFill>
                <a:latin typeface="Microsoft Sans Serif"/>
                <a:cs typeface="Microsoft Sans Serif"/>
              </a:rPr>
              <a:t>→</a:t>
            </a:r>
            <a:r>
              <a:rPr sz="2600" spc="-145" dirty="0">
                <a:solidFill>
                  <a:srgbClr val="1F2328"/>
                </a:solidFill>
                <a:latin typeface="Microsoft Sans Serif"/>
                <a:cs typeface="Microsoft Sans Serif"/>
              </a:rPr>
              <a:t> </a:t>
            </a:r>
            <a:r>
              <a:rPr sz="2300" spc="-145" dirty="0">
                <a:solidFill>
                  <a:srgbClr val="1F2328"/>
                </a:solidFill>
                <a:latin typeface="Trebuchet MS"/>
                <a:cs typeface="Trebuchet MS"/>
              </a:rPr>
              <a:t>Entity </a:t>
            </a:r>
            <a:r>
              <a:rPr sz="2300" spc="-100" dirty="0">
                <a:solidFill>
                  <a:srgbClr val="1F2328"/>
                </a:solidFill>
                <a:latin typeface="Microsoft Sans Serif"/>
                <a:cs typeface="Microsoft Sans Serif"/>
              </a:rPr>
              <a:t>&amp;</a:t>
            </a:r>
            <a:r>
              <a:rPr sz="2300" spc="-65" dirty="0">
                <a:solidFill>
                  <a:srgbClr val="1F2328"/>
                </a:solidFill>
                <a:latin typeface="Microsoft Sans Serif"/>
                <a:cs typeface="Microsoft Sans Serif"/>
              </a:rPr>
              <a:t> </a:t>
            </a:r>
            <a:r>
              <a:rPr sz="2300" spc="-135" dirty="0">
                <a:solidFill>
                  <a:srgbClr val="1F2328"/>
                </a:solidFill>
                <a:latin typeface="Trebuchet MS"/>
                <a:cs typeface="Trebuchet MS"/>
              </a:rPr>
              <a:t>Relation</a:t>
            </a:r>
            <a:r>
              <a:rPr sz="2300" spc="-150" dirty="0">
                <a:solidFill>
                  <a:srgbClr val="1F2328"/>
                </a:solidFill>
                <a:latin typeface="Trebuchet MS"/>
                <a:cs typeface="Trebuchet MS"/>
              </a:rPr>
              <a:t> </a:t>
            </a:r>
            <a:r>
              <a:rPr sz="2300" spc="-140" dirty="0">
                <a:solidFill>
                  <a:srgbClr val="1F2328"/>
                </a:solidFill>
                <a:latin typeface="Trebuchet MS"/>
                <a:cs typeface="Trebuchet MS"/>
              </a:rPr>
              <a:t>Extraction</a:t>
            </a:r>
            <a:r>
              <a:rPr sz="2300" spc="-145" dirty="0">
                <a:solidFill>
                  <a:srgbClr val="1F2328"/>
                </a:solidFill>
                <a:latin typeface="Trebuchet MS"/>
                <a:cs typeface="Trebuchet MS"/>
              </a:rPr>
              <a:t> </a:t>
            </a:r>
            <a:r>
              <a:rPr sz="2600" spc="-650" dirty="0">
                <a:solidFill>
                  <a:srgbClr val="1F2328"/>
                </a:solidFill>
                <a:latin typeface="Microsoft Sans Serif"/>
                <a:cs typeface="Microsoft Sans Serif"/>
              </a:rPr>
              <a:t>→</a:t>
            </a:r>
            <a:r>
              <a:rPr sz="2600" spc="-145" dirty="0">
                <a:solidFill>
                  <a:srgbClr val="1F2328"/>
                </a:solidFill>
                <a:latin typeface="Microsoft Sans Serif"/>
                <a:cs typeface="Microsoft Sans Serif"/>
              </a:rPr>
              <a:t> </a:t>
            </a:r>
            <a:r>
              <a:rPr sz="2300" spc="-95" dirty="0">
                <a:solidFill>
                  <a:srgbClr val="1F2328"/>
                </a:solidFill>
                <a:latin typeface="Trebuchet MS"/>
                <a:cs typeface="Trebuchet MS"/>
              </a:rPr>
              <a:t>Knowledge</a:t>
            </a:r>
            <a:r>
              <a:rPr sz="2300" spc="-145" dirty="0">
                <a:solidFill>
                  <a:srgbClr val="1F2328"/>
                </a:solidFill>
                <a:latin typeface="Trebuchet MS"/>
                <a:cs typeface="Trebuchet MS"/>
              </a:rPr>
              <a:t> </a:t>
            </a:r>
            <a:r>
              <a:rPr sz="2300" spc="-10" dirty="0">
                <a:solidFill>
                  <a:srgbClr val="1F2328"/>
                </a:solidFill>
                <a:latin typeface="Trebuchet MS"/>
                <a:cs typeface="Trebuchet MS"/>
              </a:rPr>
              <a:t>Graph </a:t>
            </a:r>
            <a:r>
              <a:rPr sz="2300" spc="-95" dirty="0">
                <a:solidFill>
                  <a:srgbClr val="1F2328"/>
                </a:solidFill>
                <a:latin typeface="Trebuchet MS"/>
                <a:cs typeface="Trebuchet MS"/>
              </a:rPr>
              <a:t>Construction</a:t>
            </a:r>
            <a:r>
              <a:rPr sz="2300" spc="-145" dirty="0">
                <a:solidFill>
                  <a:srgbClr val="1F2328"/>
                </a:solidFill>
                <a:latin typeface="Trebuchet MS"/>
                <a:cs typeface="Trebuchet MS"/>
              </a:rPr>
              <a:t> </a:t>
            </a:r>
            <a:r>
              <a:rPr sz="2600" spc="-650" dirty="0">
                <a:solidFill>
                  <a:srgbClr val="1F2328"/>
                </a:solidFill>
                <a:latin typeface="Microsoft Sans Serif"/>
                <a:cs typeface="Microsoft Sans Serif"/>
              </a:rPr>
              <a:t>→</a:t>
            </a:r>
            <a:r>
              <a:rPr sz="2600" spc="-145" dirty="0">
                <a:solidFill>
                  <a:srgbClr val="1F2328"/>
                </a:solidFill>
                <a:latin typeface="Microsoft Sans Serif"/>
                <a:cs typeface="Microsoft Sans Serif"/>
              </a:rPr>
              <a:t> </a:t>
            </a:r>
            <a:r>
              <a:rPr sz="2300" spc="-105" dirty="0">
                <a:solidFill>
                  <a:srgbClr val="1F2328"/>
                </a:solidFill>
                <a:latin typeface="Trebuchet MS"/>
                <a:cs typeface="Trebuchet MS"/>
              </a:rPr>
              <a:t>Community</a:t>
            </a:r>
            <a:r>
              <a:rPr sz="2300" spc="-145" dirty="0">
                <a:solidFill>
                  <a:srgbClr val="1F2328"/>
                </a:solidFill>
                <a:latin typeface="Trebuchet MS"/>
                <a:cs typeface="Trebuchet MS"/>
              </a:rPr>
              <a:t> </a:t>
            </a:r>
            <a:r>
              <a:rPr sz="2300" spc="-125" dirty="0">
                <a:solidFill>
                  <a:srgbClr val="1F2328"/>
                </a:solidFill>
                <a:latin typeface="Trebuchet MS"/>
                <a:cs typeface="Trebuchet MS"/>
              </a:rPr>
              <a:t>Detection</a:t>
            </a:r>
            <a:r>
              <a:rPr sz="2300" spc="-145" dirty="0">
                <a:solidFill>
                  <a:srgbClr val="1F2328"/>
                </a:solidFill>
                <a:latin typeface="Trebuchet MS"/>
                <a:cs typeface="Trebuchet MS"/>
              </a:rPr>
              <a:t> </a:t>
            </a:r>
            <a:r>
              <a:rPr sz="2600" spc="-650" dirty="0">
                <a:solidFill>
                  <a:srgbClr val="1F2328"/>
                </a:solidFill>
                <a:latin typeface="Microsoft Sans Serif"/>
                <a:cs typeface="Microsoft Sans Serif"/>
              </a:rPr>
              <a:t>→</a:t>
            </a:r>
            <a:r>
              <a:rPr sz="2600" spc="-145" dirty="0">
                <a:solidFill>
                  <a:srgbClr val="1F2328"/>
                </a:solidFill>
                <a:latin typeface="Microsoft Sans Serif"/>
                <a:cs typeface="Microsoft Sans Serif"/>
              </a:rPr>
              <a:t> </a:t>
            </a:r>
            <a:r>
              <a:rPr sz="2300" spc="-105" dirty="0">
                <a:solidFill>
                  <a:srgbClr val="1F2328"/>
                </a:solidFill>
                <a:latin typeface="Trebuchet MS"/>
                <a:cs typeface="Trebuchet MS"/>
              </a:rPr>
              <a:t>Community</a:t>
            </a:r>
            <a:r>
              <a:rPr sz="2300" spc="-145" dirty="0">
                <a:solidFill>
                  <a:srgbClr val="1F2328"/>
                </a:solidFill>
                <a:latin typeface="Trebuchet MS"/>
                <a:cs typeface="Trebuchet MS"/>
              </a:rPr>
              <a:t> </a:t>
            </a:r>
            <a:r>
              <a:rPr sz="2300" spc="-30" dirty="0">
                <a:solidFill>
                  <a:srgbClr val="1F2328"/>
                </a:solidFill>
                <a:latin typeface="Trebuchet MS"/>
                <a:cs typeface="Trebuchet MS"/>
              </a:rPr>
              <a:t>Summarization</a:t>
            </a:r>
            <a:r>
              <a:rPr sz="2300" spc="-30" dirty="0">
                <a:solidFill>
                  <a:srgbClr val="1F2328"/>
                </a:solidFill>
                <a:latin typeface="Microsoft Sans Serif"/>
                <a:cs typeface="Microsoft Sans Serif"/>
              </a:rPr>
              <a:t>.</a:t>
            </a:r>
            <a:endParaRPr sz="2300">
              <a:latin typeface="Microsoft Sans Serif"/>
              <a:cs typeface="Microsoft Sans Serif"/>
            </a:endParaRPr>
          </a:p>
          <a:p>
            <a:pPr marL="561975" indent="-278130">
              <a:lnSpc>
                <a:spcPct val="100000"/>
              </a:lnSpc>
              <a:spcBef>
                <a:spcPts val="955"/>
              </a:spcBef>
              <a:buFont typeface="Microsoft Sans Serif"/>
              <a:buAutoNum type="arabicPeriod" startAt="2"/>
              <a:tabLst>
                <a:tab pos="561975" algn="l"/>
              </a:tabLst>
            </a:pPr>
            <a:r>
              <a:rPr sz="2300" b="1" spc="-120" dirty="0">
                <a:solidFill>
                  <a:srgbClr val="1F2328"/>
                </a:solidFill>
                <a:latin typeface="Trebuchet MS"/>
                <a:cs typeface="Trebuchet MS"/>
              </a:rPr>
              <a:t>Qu</a:t>
            </a:r>
            <a:r>
              <a:rPr sz="2350" b="1" spc="-120" dirty="0">
                <a:solidFill>
                  <a:srgbClr val="1F2328"/>
                </a:solidFill>
                <a:latin typeface="Trebuchet MS"/>
                <a:cs typeface="Trebuchet MS"/>
              </a:rPr>
              <a:t>e</a:t>
            </a:r>
            <a:r>
              <a:rPr sz="2300" b="1" spc="-120" dirty="0">
                <a:solidFill>
                  <a:srgbClr val="1F2328"/>
                </a:solidFill>
                <a:latin typeface="Trebuchet MS"/>
                <a:cs typeface="Trebuchet MS"/>
              </a:rPr>
              <a:t>ry</a:t>
            </a:r>
            <a:r>
              <a:rPr sz="2300" b="1" spc="-155" dirty="0">
                <a:solidFill>
                  <a:srgbClr val="1F2328"/>
                </a:solidFill>
                <a:latin typeface="Trebuchet MS"/>
                <a:cs typeface="Trebuchet MS"/>
              </a:rPr>
              <a:t> </a:t>
            </a:r>
            <a:r>
              <a:rPr sz="2300" b="1" spc="-20" dirty="0">
                <a:solidFill>
                  <a:srgbClr val="1F2328"/>
                </a:solidFill>
                <a:latin typeface="Trebuchet MS"/>
                <a:cs typeface="Trebuchet MS"/>
              </a:rPr>
              <a:t>(Onl</a:t>
            </a:r>
            <a:r>
              <a:rPr sz="2350" b="1" spc="-20" dirty="0">
                <a:solidFill>
                  <a:srgbClr val="1F2328"/>
                </a:solidFill>
                <a:latin typeface="Trebuchet MS"/>
                <a:cs typeface="Trebuchet MS"/>
              </a:rPr>
              <a:t>i</a:t>
            </a:r>
            <a:r>
              <a:rPr sz="2300" b="1" spc="-20" dirty="0">
                <a:solidFill>
                  <a:srgbClr val="1F2328"/>
                </a:solidFill>
                <a:latin typeface="Trebuchet MS"/>
                <a:cs typeface="Trebuchet MS"/>
              </a:rPr>
              <a:t>n</a:t>
            </a:r>
            <a:r>
              <a:rPr sz="2350" b="1" spc="-20" dirty="0">
                <a:solidFill>
                  <a:srgbClr val="1F2328"/>
                </a:solidFill>
                <a:latin typeface="Trebuchet MS"/>
                <a:cs typeface="Trebuchet MS"/>
              </a:rPr>
              <a:t>e</a:t>
            </a:r>
            <a:r>
              <a:rPr sz="2300" b="1" spc="-20" dirty="0">
                <a:solidFill>
                  <a:srgbClr val="1F2328"/>
                </a:solidFill>
                <a:latin typeface="Trebuchet MS"/>
                <a:cs typeface="Trebuchet MS"/>
              </a:rPr>
              <a:t>):</a:t>
            </a:r>
            <a:endParaRPr sz="2300">
              <a:latin typeface="Trebuchet MS"/>
              <a:cs typeface="Trebuchet MS"/>
            </a:endParaRPr>
          </a:p>
          <a:p>
            <a:pPr marL="1117600" marR="5080">
              <a:lnSpc>
                <a:spcPts val="3300"/>
              </a:lnSpc>
              <a:spcBef>
                <a:spcPts val="20"/>
              </a:spcBef>
            </a:pPr>
            <a:r>
              <a:rPr sz="2300" spc="-135" dirty="0">
                <a:solidFill>
                  <a:srgbClr val="1F2328"/>
                </a:solidFill>
                <a:latin typeface="Trebuchet MS"/>
                <a:cs typeface="Trebuchet MS"/>
              </a:rPr>
              <a:t>Relevant</a:t>
            </a:r>
            <a:r>
              <a:rPr sz="2300" spc="-145" dirty="0">
                <a:solidFill>
                  <a:srgbClr val="1F2328"/>
                </a:solidFill>
                <a:latin typeface="Trebuchet MS"/>
                <a:cs typeface="Trebuchet MS"/>
              </a:rPr>
              <a:t> </a:t>
            </a:r>
            <a:r>
              <a:rPr sz="2300" spc="-105" dirty="0">
                <a:solidFill>
                  <a:srgbClr val="1F2328"/>
                </a:solidFill>
                <a:latin typeface="Trebuchet MS"/>
                <a:cs typeface="Trebuchet MS"/>
              </a:rPr>
              <a:t>Community</a:t>
            </a:r>
            <a:r>
              <a:rPr sz="2300" spc="-145" dirty="0">
                <a:solidFill>
                  <a:srgbClr val="1F2328"/>
                </a:solidFill>
                <a:latin typeface="Trebuchet MS"/>
                <a:cs typeface="Trebuchet MS"/>
              </a:rPr>
              <a:t> Identification</a:t>
            </a:r>
            <a:r>
              <a:rPr sz="2300" spc="-140" dirty="0">
                <a:solidFill>
                  <a:srgbClr val="1F2328"/>
                </a:solidFill>
                <a:latin typeface="Trebuchet MS"/>
                <a:cs typeface="Trebuchet MS"/>
              </a:rPr>
              <a:t> </a:t>
            </a:r>
            <a:r>
              <a:rPr sz="2600" spc="-650" dirty="0">
                <a:solidFill>
                  <a:srgbClr val="1F2328"/>
                </a:solidFill>
                <a:latin typeface="Microsoft Sans Serif"/>
                <a:cs typeface="Microsoft Sans Serif"/>
              </a:rPr>
              <a:t>→</a:t>
            </a:r>
            <a:r>
              <a:rPr sz="2600" spc="-145" dirty="0">
                <a:solidFill>
                  <a:srgbClr val="1F2328"/>
                </a:solidFill>
                <a:latin typeface="Microsoft Sans Serif"/>
                <a:cs typeface="Microsoft Sans Serif"/>
              </a:rPr>
              <a:t> </a:t>
            </a:r>
            <a:r>
              <a:rPr sz="2300" spc="-165" dirty="0">
                <a:solidFill>
                  <a:srgbClr val="1F2328"/>
                </a:solidFill>
                <a:latin typeface="Trebuchet MS"/>
                <a:cs typeface="Trebuchet MS"/>
              </a:rPr>
              <a:t>Partial</a:t>
            </a:r>
            <a:r>
              <a:rPr sz="2300" spc="-140" dirty="0">
                <a:solidFill>
                  <a:srgbClr val="1F2328"/>
                </a:solidFill>
                <a:latin typeface="Trebuchet MS"/>
                <a:cs typeface="Trebuchet MS"/>
              </a:rPr>
              <a:t> </a:t>
            </a:r>
            <a:r>
              <a:rPr sz="2300" spc="-55" dirty="0">
                <a:solidFill>
                  <a:srgbClr val="1F2328"/>
                </a:solidFill>
                <a:latin typeface="Trebuchet MS"/>
                <a:cs typeface="Trebuchet MS"/>
              </a:rPr>
              <a:t>Answers</a:t>
            </a:r>
            <a:r>
              <a:rPr sz="2300" spc="-145" dirty="0">
                <a:solidFill>
                  <a:srgbClr val="1F2328"/>
                </a:solidFill>
                <a:latin typeface="Trebuchet MS"/>
                <a:cs typeface="Trebuchet MS"/>
              </a:rPr>
              <a:t> </a:t>
            </a:r>
            <a:r>
              <a:rPr sz="2300" spc="-130" dirty="0">
                <a:solidFill>
                  <a:srgbClr val="1F2328"/>
                </a:solidFill>
                <a:latin typeface="Trebuchet MS"/>
                <a:cs typeface="Trebuchet MS"/>
              </a:rPr>
              <a:t>Generation</a:t>
            </a:r>
            <a:r>
              <a:rPr sz="2300" spc="-140" dirty="0">
                <a:solidFill>
                  <a:srgbClr val="1F2328"/>
                </a:solidFill>
                <a:latin typeface="Trebuchet MS"/>
                <a:cs typeface="Trebuchet MS"/>
              </a:rPr>
              <a:t> </a:t>
            </a:r>
            <a:r>
              <a:rPr sz="2600" spc="-650" dirty="0">
                <a:solidFill>
                  <a:srgbClr val="1F2328"/>
                </a:solidFill>
                <a:latin typeface="Microsoft Sans Serif"/>
                <a:cs typeface="Microsoft Sans Serif"/>
              </a:rPr>
              <a:t>→</a:t>
            </a:r>
            <a:r>
              <a:rPr sz="2600" spc="-145" dirty="0">
                <a:solidFill>
                  <a:srgbClr val="1F2328"/>
                </a:solidFill>
                <a:latin typeface="Microsoft Sans Serif"/>
                <a:cs typeface="Microsoft Sans Serif"/>
              </a:rPr>
              <a:t> </a:t>
            </a:r>
            <a:r>
              <a:rPr sz="2300" spc="-135" dirty="0">
                <a:solidFill>
                  <a:srgbClr val="1F2328"/>
                </a:solidFill>
                <a:latin typeface="Trebuchet MS"/>
                <a:cs typeface="Trebuchet MS"/>
              </a:rPr>
              <a:t>Final</a:t>
            </a:r>
            <a:r>
              <a:rPr sz="2300" spc="-140" dirty="0">
                <a:solidFill>
                  <a:srgbClr val="1F2328"/>
                </a:solidFill>
                <a:latin typeface="Trebuchet MS"/>
                <a:cs typeface="Trebuchet MS"/>
              </a:rPr>
              <a:t> </a:t>
            </a:r>
            <a:r>
              <a:rPr sz="2300" spc="-10" dirty="0">
                <a:solidFill>
                  <a:srgbClr val="1F2328"/>
                </a:solidFill>
                <a:latin typeface="Trebuchet MS"/>
                <a:cs typeface="Trebuchet MS"/>
              </a:rPr>
              <a:t>Answer Aggregation</a:t>
            </a:r>
            <a:r>
              <a:rPr sz="2300" spc="-10" dirty="0">
                <a:solidFill>
                  <a:srgbClr val="1F2328"/>
                </a:solidFill>
                <a:latin typeface="Microsoft Sans Serif"/>
                <a:cs typeface="Microsoft Sans Serif"/>
              </a:rPr>
              <a:t>.</a:t>
            </a:r>
            <a:endParaRPr sz="2300">
              <a:latin typeface="Microsoft Sans Serif"/>
              <a:cs typeface="Microsoft Sans Serif"/>
            </a:endParaRPr>
          </a:p>
        </p:txBody>
      </p:sp>
      <p:sp>
        <p:nvSpPr>
          <p:cNvPr id="6" name="object 6"/>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7" name="object 7"/>
          <p:cNvPicPr/>
          <p:nvPr/>
        </p:nvPicPr>
        <p:blipFill>
          <a:blip r:embed="rId4" cstate="print"/>
          <a:stretch>
            <a:fillRect/>
          </a:stretch>
        </p:blipFill>
        <p:spPr>
          <a:xfrm>
            <a:off x="328612" y="6438899"/>
            <a:ext cx="123824" cy="171449"/>
          </a:xfrm>
          <a:prstGeom prst="rect">
            <a:avLst/>
          </a:prstGeom>
        </p:spPr>
      </p:pic>
      <p:sp>
        <p:nvSpPr>
          <p:cNvPr id="8" name="object 8"/>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81</a:t>
            </a:fld>
            <a:endParaRPr spc="-25" dirty="0"/>
          </a:p>
        </p:txBody>
      </p:sp>
      <p:sp>
        <p:nvSpPr>
          <p:cNvPr id="9" name="object 9"/>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5"/>
              </a:rPr>
              <a:t>y</a:t>
            </a:r>
            <a:r>
              <a:rPr sz="1500" spc="-55" dirty="0">
                <a:solidFill>
                  <a:srgbClr val="0969D9"/>
                </a:solidFill>
                <a:latin typeface="Trebuchet MS"/>
                <a:cs typeface="Trebuchet MS"/>
                <a:hlinkClick r:id="rId5"/>
              </a:rPr>
              <a:t>e</a:t>
            </a:r>
            <a:r>
              <a:rPr sz="1450" spc="-55" dirty="0">
                <a:solidFill>
                  <a:srgbClr val="0969D9"/>
                </a:solidFill>
                <a:latin typeface="Trebuchet MS"/>
                <a:cs typeface="Trebuchet MS"/>
                <a:hlinkClick r:id="rId5"/>
              </a:rPr>
              <a:t>p</a:t>
            </a:r>
            <a:r>
              <a:rPr sz="1500" spc="-55" dirty="0">
                <a:solidFill>
                  <a:srgbClr val="0969D9"/>
                </a:solidFill>
                <a:latin typeface="Trebuchet MS"/>
                <a:cs typeface="Trebuchet MS"/>
                <a:hlinkClick r:id="rId5"/>
              </a:rPr>
              <a:t>e</a:t>
            </a:r>
            <a:r>
              <a:rPr sz="1450" spc="-55" dirty="0">
                <a:solidFill>
                  <a:srgbClr val="0969D9"/>
                </a:solidFill>
                <a:latin typeface="Trebuchet MS"/>
                <a:cs typeface="Trebuchet MS"/>
                <a:hlinkClick r:id="rId5"/>
              </a:rPr>
              <a:t>n</a:t>
            </a:r>
            <a:r>
              <a:rPr sz="1500" spc="-55" dirty="0">
                <a:solidFill>
                  <a:srgbClr val="0969D9"/>
                </a:solidFill>
                <a:latin typeface="Trebuchet MS"/>
                <a:cs typeface="Trebuchet MS"/>
                <a:hlinkClick r:id="rId5"/>
              </a:rPr>
              <a:t>g</a:t>
            </a:r>
            <a:r>
              <a:rPr sz="1450" spc="-55" dirty="0">
                <a:solidFill>
                  <a:srgbClr val="0969D9"/>
                </a:solidFill>
                <a:latin typeface="Trebuchet MS"/>
                <a:cs typeface="Trebuchet MS"/>
                <a:hlinkClick r:id="rId5"/>
              </a:rPr>
              <a:t>z</a:t>
            </a:r>
            <a:r>
              <a:rPr sz="1500" spc="-55" dirty="0">
                <a:solidFill>
                  <a:srgbClr val="0969D9"/>
                </a:solidFill>
                <a:latin typeface="Trebuchet MS"/>
                <a:cs typeface="Trebuchet MS"/>
                <a:hlinkClick r:id="rId5"/>
              </a:rPr>
              <a:t>ha</a:t>
            </a:r>
            <a:r>
              <a:rPr sz="1450" spc="-55" dirty="0">
                <a:solidFill>
                  <a:srgbClr val="0969D9"/>
                </a:solidFill>
                <a:latin typeface="Trebuchet MS"/>
                <a:cs typeface="Trebuchet MS"/>
                <a:hlinkClick r:id="rId5"/>
              </a:rPr>
              <a:t>n</a:t>
            </a:r>
            <a:r>
              <a:rPr sz="1500" spc="-55" dirty="0">
                <a:solidFill>
                  <a:srgbClr val="0969D9"/>
                </a:solidFill>
                <a:latin typeface="Trebuchet MS"/>
                <a:cs typeface="Trebuchet MS"/>
                <a:hlinkClick r:id="rId5"/>
              </a:rPr>
              <a:t>g</a:t>
            </a:r>
            <a:r>
              <a:rPr sz="1400" spc="-55" dirty="0">
                <a:solidFill>
                  <a:srgbClr val="0969D9"/>
                </a:solidFill>
                <a:latin typeface="Tahoma"/>
                <a:cs typeface="Tahoma"/>
                <a:hlinkClick r:id="rId5"/>
              </a:rPr>
              <a:t>@</a:t>
            </a:r>
            <a:r>
              <a:rPr sz="1450" spc="-55" dirty="0">
                <a:solidFill>
                  <a:srgbClr val="0969D9"/>
                </a:solidFill>
                <a:latin typeface="Trebuchet MS"/>
                <a:cs typeface="Trebuchet MS"/>
                <a:hlinkClick r:id="rId5"/>
              </a:rPr>
              <a:t>l</a:t>
            </a:r>
            <a:r>
              <a:rPr sz="1500" spc="-55" dirty="0">
                <a:solidFill>
                  <a:srgbClr val="0969D9"/>
                </a:solidFill>
                <a:latin typeface="Trebuchet MS"/>
                <a:cs typeface="Trebuchet MS"/>
                <a:hlinkClick r:id="rId5"/>
              </a:rPr>
              <a:t>i</a:t>
            </a:r>
            <a:r>
              <a:rPr sz="1450" spc="-55" dirty="0">
                <a:solidFill>
                  <a:srgbClr val="0969D9"/>
                </a:solidFill>
                <a:latin typeface="Trebuchet MS"/>
                <a:cs typeface="Trebuchet MS"/>
                <a:hlinkClick r:id="rId5"/>
              </a:rPr>
              <a:t>n</a:t>
            </a:r>
            <a:r>
              <a:rPr sz="1500" spc="-55" dirty="0">
                <a:solidFill>
                  <a:srgbClr val="0969D9"/>
                </a:solidFill>
                <a:latin typeface="Trebuchet MS"/>
                <a:cs typeface="Trebuchet MS"/>
                <a:hlinkClick r:id="rId5"/>
              </a:rPr>
              <a:t>k</a:t>
            </a:r>
            <a:r>
              <a:rPr sz="1400" spc="-55" dirty="0">
                <a:solidFill>
                  <a:srgbClr val="0969D9"/>
                </a:solidFill>
                <a:latin typeface="Tahoma"/>
                <a:cs typeface="Tahoma"/>
                <a:hlinkClick r:id="rId5"/>
              </a:rPr>
              <a:t>.</a:t>
            </a:r>
            <a:r>
              <a:rPr sz="1500" spc="-55" dirty="0">
                <a:solidFill>
                  <a:srgbClr val="0969D9"/>
                </a:solidFill>
                <a:latin typeface="Trebuchet MS"/>
                <a:cs typeface="Trebuchet MS"/>
                <a:hlinkClick r:id="rId5"/>
              </a:rPr>
              <a:t>c</a:t>
            </a:r>
            <a:r>
              <a:rPr sz="1450" spc="-55" dirty="0">
                <a:solidFill>
                  <a:srgbClr val="0969D9"/>
                </a:solidFill>
                <a:latin typeface="Trebuchet MS"/>
                <a:cs typeface="Trebuchet MS"/>
                <a:hlinkClick r:id="rId5"/>
              </a:rPr>
              <a:t>u</a:t>
            </a:r>
            <a:r>
              <a:rPr sz="1500" spc="-55" dirty="0">
                <a:solidFill>
                  <a:srgbClr val="0969D9"/>
                </a:solidFill>
                <a:latin typeface="Trebuchet MS"/>
                <a:cs typeface="Trebuchet MS"/>
                <a:hlinkClick r:id="rId5"/>
              </a:rPr>
              <a:t>hk</a:t>
            </a:r>
            <a:r>
              <a:rPr sz="1400" spc="-55" dirty="0">
                <a:solidFill>
                  <a:srgbClr val="0969D9"/>
                </a:solidFill>
                <a:latin typeface="Tahoma"/>
                <a:cs typeface="Tahoma"/>
                <a:hlinkClick r:id="rId5"/>
              </a:rPr>
              <a:t>.</a:t>
            </a:r>
            <a:r>
              <a:rPr sz="1500" spc="-55" dirty="0">
                <a:solidFill>
                  <a:srgbClr val="0969D9"/>
                </a:solidFill>
                <a:latin typeface="Trebuchet MS"/>
                <a:cs typeface="Trebuchet MS"/>
                <a:hlinkClick r:id="rId5"/>
              </a:rPr>
              <a:t>ed</a:t>
            </a:r>
            <a:r>
              <a:rPr sz="1450" spc="-55" dirty="0">
                <a:solidFill>
                  <a:srgbClr val="0969D9"/>
                </a:solidFill>
                <a:latin typeface="Trebuchet MS"/>
                <a:cs typeface="Trebuchet MS"/>
                <a:hlinkClick r:id="rId5"/>
              </a:rPr>
              <a:t>u</a:t>
            </a:r>
            <a:r>
              <a:rPr sz="1400" spc="-55" dirty="0">
                <a:solidFill>
                  <a:srgbClr val="0969D9"/>
                </a:solidFill>
                <a:latin typeface="Tahoma"/>
                <a:cs typeface="Tahoma"/>
                <a:hlinkClick r:id="rId5"/>
              </a:rPr>
              <a:t>.</a:t>
            </a:r>
            <a:r>
              <a:rPr sz="1500" spc="-55" dirty="0">
                <a:solidFill>
                  <a:srgbClr val="0969D9"/>
                </a:solidFill>
                <a:latin typeface="Trebuchet MS"/>
                <a:cs typeface="Trebuchet MS"/>
                <a:hlinkClick r:id="rId5"/>
              </a:rPr>
              <a:t>c</a:t>
            </a:r>
            <a:r>
              <a:rPr sz="1450" spc="-55" dirty="0">
                <a:solidFill>
                  <a:srgbClr val="0969D9"/>
                </a:solidFill>
                <a:latin typeface="Trebuchet MS"/>
                <a:cs typeface="Trebuchet MS"/>
                <a:hlinkClick r:id="rId5"/>
              </a:rPr>
              <a:t>n</a:t>
            </a:r>
            <a:endParaRPr sz="1450">
              <a:latin typeface="Trebuchet MS"/>
              <a:cs typeface="Trebuchet M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0225" rIns="0" bIns="0" rtlCol="0">
            <a:spAutoFit/>
          </a:bodyPr>
          <a:lstStyle/>
          <a:p>
            <a:pPr marL="12700">
              <a:lnSpc>
                <a:spcPct val="100000"/>
              </a:lnSpc>
              <a:spcBef>
                <a:spcPts val="125"/>
              </a:spcBef>
            </a:pPr>
            <a:r>
              <a:rPr sz="3700" spc="-225" dirty="0"/>
              <a:t>P</a:t>
            </a:r>
            <a:r>
              <a:rPr sz="3750" spc="-225" dirty="0"/>
              <a:t>a</a:t>
            </a:r>
            <a:r>
              <a:rPr spc="-225" dirty="0"/>
              <a:t>rt</a:t>
            </a:r>
            <a:r>
              <a:rPr spc="-325" dirty="0"/>
              <a:t> </a:t>
            </a:r>
            <a:r>
              <a:rPr sz="3700" spc="-290" dirty="0"/>
              <a:t>3:</a:t>
            </a:r>
            <a:r>
              <a:rPr sz="3700" spc="-335" dirty="0"/>
              <a:t> </a:t>
            </a:r>
            <a:r>
              <a:rPr sz="3700" spc="-195" dirty="0"/>
              <a:t>E</a:t>
            </a:r>
            <a:r>
              <a:rPr spc="-195" dirty="0"/>
              <a:t>v</a:t>
            </a:r>
            <a:r>
              <a:rPr sz="3750" spc="-195" dirty="0"/>
              <a:t>a</a:t>
            </a:r>
            <a:r>
              <a:rPr spc="-195" dirty="0"/>
              <a:t>lu</a:t>
            </a:r>
            <a:r>
              <a:rPr sz="3750" spc="-195" dirty="0"/>
              <a:t>a</a:t>
            </a:r>
            <a:r>
              <a:rPr spc="-195" dirty="0"/>
              <a:t>t</a:t>
            </a:r>
            <a:r>
              <a:rPr sz="3750" spc="-195" dirty="0"/>
              <a:t>i</a:t>
            </a:r>
            <a:r>
              <a:rPr spc="-195" dirty="0"/>
              <a:t>on</a:t>
            </a:r>
            <a:r>
              <a:rPr spc="-320" dirty="0"/>
              <a:t> </a:t>
            </a:r>
            <a:r>
              <a:rPr sz="3700" spc="-245" dirty="0"/>
              <a:t>&amp;</a:t>
            </a:r>
            <a:r>
              <a:rPr sz="3700" spc="-340" dirty="0"/>
              <a:t> </a:t>
            </a:r>
            <a:r>
              <a:rPr sz="3700" spc="-65" dirty="0"/>
              <a:t>R</a:t>
            </a:r>
            <a:r>
              <a:rPr sz="3750" spc="-65" dirty="0"/>
              <a:t>e</a:t>
            </a:r>
            <a:r>
              <a:rPr spc="-65" dirty="0"/>
              <a:t>sults</a:t>
            </a:r>
            <a:endParaRPr sz="3750"/>
          </a:p>
        </p:txBody>
      </p:sp>
      <p:pic>
        <p:nvPicPr>
          <p:cNvPr id="3" name="object 3"/>
          <p:cNvPicPr/>
          <p:nvPr/>
        </p:nvPicPr>
        <p:blipFill>
          <a:blip r:embed="rId2" cstate="print"/>
          <a:stretch>
            <a:fillRect/>
          </a:stretch>
        </p:blipFill>
        <p:spPr>
          <a:xfrm>
            <a:off x="1066799" y="3076574"/>
            <a:ext cx="85725" cy="85724"/>
          </a:xfrm>
          <a:prstGeom prst="rect">
            <a:avLst/>
          </a:prstGeom>
        </p:spPr>
      </p:pic>
      <p:pic>
        <p:nvPicPr>
          <p:cNvPr id="4" name="object 4"/>
          <p:cNvPicPr/>
          <p:nvPr/>
        </p:nvPicPr>
        <p:blipFill>
          <a:blip r:embed="rId2" cstate="print"/>
          <a:stretch>
            <a:fillRect/>
          </a:stretch>
        </p:blipFill>
        <p:spPr>
          <a:xfrm>
            <a:off x="1066799" y="3562349"/>
            <a:ext cx="85725" cy="85724"/>
          </a:xfrm>
          <a:prstGeom prst="rect">
            <a:avLst/>
          </a:prstGeom>
        </p:spPr>
      </p:pic>
      <p:pic>
        <p:nvPicPr>
          <p:cNvPr id="5" name="object 5"/>
          <p:cNvPicPr/>
          <p:nvPr/>
        </p:nvPicPr>
        <p:blipFill>
          <a:blip r:embed="rId2" cstate="print"/>
          <a:stretch>
            <a:fillRect/>
          </a:stretch>
        </p:blipFill>
        <p:spPr>
          <a:xfrm>
            <a:off x="1066799" y="4038599"/>
            <a:ext cx="85725" cy="85724"/>
          </a:xfrm>
          <a:prstGeom prst="rect">
            <a:avLst/>
          </a:prstGeom>
        </p:spPr>
      </p:pic>
      <p:pic>
        <p:nvPicPr>
          <p:cNvPr id="6" name="object 6"/>
          <p:cNvPicPr/>
          <p:nvPr/>
        </p:nvPicPr>
        <p:blipFill>
          <a:blip r:embed="rId3" cstate="print"/>
          <a:stretch>
            <a:fillRect/>
          </a:stretch>
        </p:blipFill>
        <p:spPr>
          <a:xfrm>
            <a:off x="1614487" y="4452937"/>
            <a:ext cx="95250" cy="95249"/>
          </a:xfrm>
          <a:prstGeom prst="rect">
            <a:avLst/>
          </a:prstGeom>
        </p:spPr>
      </p:pic>
      <p:pic>
        <p:nvPicPr>
          <p:cNvPr id="7" name="object 7"/>
          <p:cNvPicPr/>
          <p:nvPr/>
        </p:nvPicPr>
        <p:blipFill>
          <a:blip r:embed="rId4" cstate="print"/>
          <a:stretch>
            <a:fillRect/>
          </a:stretch>
        </p:blipFill>
        <p:spPr>
          <a:xfrm>
            <a:off x="1614487" y="5348287"/>
            <a:ext cx="95250" cy="95249"/>
          </a:xfrm>
          <a:prstGeom prst="rect">
            <a:avLst/>
          </a:prstGeom>
        </p:spPr>
      </p:pic>
      <p:sp>
        <p:nvSpPr>
          <p:cNvPr id="8" name="object 8"/>
          <p:cNvSpPr txBox="1"/>
          <p:nvPr/>
        </p:nvSpPr>
        <p:spPr>
          <a:xfrm>
            <a:off x="736765" y="2131339"/>
            <a:ext cx="9698355" cy="3417570"/>
          </a:xfrm>
          <a:prstGeom prst="rect">
            <a:avLst/>
          </a:prstGeom>
        </p:spPr>
        <p:txBody>
          <a:bodyPr vert="horz" wrap="square" lIns="0" tIns="14604" rIns="0" bIns="0" rtlCol="0">
            <a:spAutoFit/>
          </a:bodyPr>
          <a:lstStyle/>
          <a:p>
            <a:pPr marL="12700">
              <a:lnSpc>
                <a:spcPct val="100000"/>
              </a:lnSpc>
              <a:spcBef>
                <a:spcPts val="114"/>
              </a:spcBef>
            </a:pPr>
            <a:r>
              <a:rPr sz="3000" b="1" spc="-80" dirty="0">
                <a:solidFill>
                  <a:srgbClr val="1F2328"/>
                </a:solidFill>
                <a:latin typeface="Trebuchet MS"/>
                <a:cs typeface="Trebuchet MS"/>
              </a:rPr>
              <a:t>D</a:t>
            </a:r>
            <a:r>
              <a:rPr sz="3050" b="1" spc="-80" dirty="0">
                <a:solidFill>
                  <a:srgbClr val="1F2328"/>
                </a:solidFill>
                <a:latin typeface="Trebuchet MS"/>
                <a:cs typeface="Trebuchet MS"/>
              </a:rPr>
              <a:t>a</a:t>
            </a:r>
            <a:r>
              <a:rPr sz="3000" b="1" spc="-80" dirty="0">
                <a:solidFill>
                  <a:srgbClr val="1F2328"/>
                </a:solidFill>
                <a:latin typeface="Trebuchet MS"/>
                <a:cs typeface="Trebuchet MS"/>
              </a:rPr>
              <a:t>t</a:t>
            </a:r>
            <a:r>
              <a:rPr sz="3050" b="1" spc="-80" dirty="0">
                <a:solidFill>
                  <a:srgbClr val="1F2328"/>
                </a:solidFill>
                <a:latin typeface="Trebuchet MS"/>
                <a:cs typeface="Trebuchet MS"/>
              </a:rPr>
              <a:t>a</a:t>
            </a:r>
            <a:r>
              <a:rPr sz="3000" b="1" spc="-80" dirty="0">
                <a:solidFill>
                  <a:srgbClr val="1F2328"/>
                </a:solidFill>
                <a:latin typeface="Trebuchet MS"/>
                <a:cs typeface="Trebuchet MS"/>
              </a:rPr>
              <a:t>s</a:t>
            </a:r>
            <a:r>
              <a:rPr sz="3050" b="1" spc="-80" dirty="0">
                <a:solidFill>
                  <a:srgbClr val="1F2328"/>
                </a:solidFill>
                <a:latin typeface="Trebuchet MS"/>
                <a:cs typeface="Trebuchet MS"/>
              </a:rPr>
              <a:t>e</a:t>
            </a:r>
            <a:r>
              <a:rPr sz="3000" b="1" spc="-80" dirty="0">
                <a:solidFill>
                  <a:srgbClr val="1F2328"/>
                </a:solidFill>
                <a:latin typeface="Trebuchet MS"/>
                <a:cs typeface="Trebuchet MS"/>
              </a:rPr>
              <a:t>ts</a:t>
            </a:r>
            <a:r>
              <a:rPr sz="3000" b="1" spc="-240" dirty="0">
                <a:solidFill>
                  <a:srgbClr val="1F2328"/>
                </a:solidFill>
                <a:latin typeface="Trebuchet MS"/>
                <a:cs typeface="Trebuchet MS"/>
              </a:rPr>
              <a:t> </a:t>
            </a:r>
            <a:r>
              <a:rPr sz="3000" b="1" spc="-175" dirty="0">
                <a:solidFill>
                  <a:srgbClr val="1F2328"/>
                </a:solidFill>
                <a:latin typeface="Trebuchet MS"/>
                <a:cs typeface="Trebuchet MS"/>
              </a:rPr>
              <a:t>&amp;</a:t>
            </a:r>
            <a:r>
              <a:rPr sz="3000" b="1" spc="-240" dirty="0">
                <a:solidFill>
                  <a:srgbClr val="1F2328"/>
                </a:solidFill>
                <a:latin typeface="Trebuchet MS"/>
                <a:cs typeface="Trebuchet MS"/>
              </a:rPr>
              <a:t> </a:t>
            </a:r>
            <a:r>
              <a:rPr sz="3000" b="1" spc="-195" dirty="0">
                <a:solidFill>
                  <a:srgbClr val="1F2328"/>
                </a:solidFill>
                <a:latin typeface="Trebuchet MS"/>
                <a:cs typeface="Trebuchet MS"/>
              </a:rPr>
              <a:t>Exp</a:t>
            </a:r>
            <a:r>
              <a:rPr sz="3050" b="1" spc="-195" dirty="0">
                <a:solidFill>
                  <a:srgbClr val="1F2328"/>
                </a:solidFill>
                <a:latin typeface="Trebuchet MS"/>
                <a:cs typeface="Trebuchet MS"/>
              </a:rPr>
              <a:t>e</a:t>
            </a:r>
            <a:r>
              <a:rPr sz="3000" b="1" spc="-195" dirty="0">
                <a:solidFill>
                  <a:srgbClr val="1F2328"/>
                </a:solidFill>
                <a:latin typeface="Trebuchet MS"/>
                <a:cs typeface="Trebuchet MS"/>
              </a:rPr>
              <a:t>r</a:t>
            </a:r>
            <a:r>
              <a:rPr sz="3050" b="1" spc="-195" dirty="0">
                <a:solidFill>
                  <a:srgbClr val="1F2328"/>
                </a:solidFill>
                <a:latin typeface="Trebuchet MS"/>
                <a:cs typeface="Trebuchet MS"/>
              </a:rPr>
              <a:t>i</a:t>
            </a:r>
            <a:r>
              <a:rPr sz="3000" b="1" spc="-195" dirty="0">
                <a:solidFill>
                  <a:srgbClr val="1F2328"/>
                </a:solidFill>
                <a:latin typeface="Trebuchet MS"/>
                <a:cs typeface="Trebuchet MS"/>
              </a:rPr>
              <a:t>m</a:t>
            </a:r>
            <a:r>
              <a:rPr sz="3050" b="1" spc="-195" dirty="0">
                <a:solidFill>
                  <a:srgbClr val="1F2328"/>
                </a:solidFill>
                <a:latin typeface="Trebuchet MS"/>
                <a:cs typeface="Trebuchet MS"/>
              </a:rPr>
              <a:t>e</a:t>
            </a:r>
            <a:r>
              <a:rPr sz="3000" b="1" spc="-195" dirty="0">
                <a:solidFill>
                  <a:srgbClr val="1F2328"/>
                </a:solidFill>
                <a:latin typeface="Trebuchet MS"/>
                <a:cs typeface="Trebuchet MS"/>
              </a:rPr>
              <a:t>nt</a:t>
            </a:r>
            <a:r>
              <a:rPr sz="3050" b="1" spc="-195" dirty="0">
                <a:solidFill>
                  <a:srgbClr val="1F2328"/>
                </a:solidFill>
                <a:latin typeface="Trebuchet MS"/>
                <a:cs typeface="Trebuchet MS"/>
              </a:rPr>
              <a:t>a</a:t>
            </a:r>
            <a:r>
              <a:rPr sz="3000" b="1" spc="-195" dirty="0">
                <a:solidFill>
                  <a:srgbClr val="1F2328"/>
                </a:solidFill>
                <a:latin typeface="Trebuchet MS"/>
                <a:cs typeface="Trebuchet MS"/>
              </a:rPr>
              <a:t>l</a:t>
            </a:r>
            <a:r>
              <a:rPr sz="3000" b="1" spc="-240" dirty="0">
                <a:solidFill>
                  <a:srgbClr val="1F2328"/>
                </a:solidFill>
                <a:latin typeface="Trebuchet MS"/>
                <a:cs typeface="Trebuchet MS"/>
              </a:rPr>
              <a:t> </a:t>
            </a:r>
            <a:r>
              <a:rPr sz="3000" b="1" spc="-10" dirty="0">
                <a:solidFill>
                  <a:srgbClr val="1F2328"/>
                </a:solidFill>
                <a:latin typeface="Trebuchet MS"/>
                <a:cs typeface="Trebuchet MS"/>
              </a:rPr>
              <a:t>S</a:t>
            </a:r>
            <a:r>
              <a:rPr sz="3050" b="1" spc="-10" dirty="0">
                <a:solidFill>
                  <a:srgbClr val="1F2328"/>
                </a:solidFill>
                <a:latin typeface="Trebuchet MS"/>
                <a:cs typeface="Trebuchet MS"/>
              </a:rPr>
              <a:t>e</a:t>
            </a:r>
            <a:r>
              <a:rPr sz="3000" b="1" spc="-10" dirty="0">
                <a:solidFill>
                  <a:srgbClr val="1F2328"/>
                </a:solidFill>
                <a:latin typeface="Trebuchet MS"/>
                <a:cs typeface="Trebuchet MS"/>
              </a:rPr>
              <a:t>tup</a:t>
            </a:r>
            <a:endParaRPr sz="3000">
              <a:latin typeface="Trebuchet MS"/>
              <a:cs typeface="Trebuchet MS"/>
            </a:endParaRPr>
          </a:p>
          <a:p>
            <a:pPr marL="565150" marR="4464050">
              <a:lnSpc>
                <a:spcPct val="135600"/>
              </a:lnSpc>
              <a:spcBef>
                <a:spcPts val="1285"/>
              </a:spcBef>
            </a:pPr>
            <a:r>
              <a:rPr sz="2300" b="1" spc="-60" dirty="0">
                <a:solidFill>
                  <a:srgbClr val="1F2328"/>
                </a:solidFill>
                <a:latin typeface="Trebuchet MS"/>
                <a:cs typeface="Trebuchet MS"/>
              </a:rPr>
              <a:t>Po</a:t>
            </a:r>
            <a:r>
              <a:rPr sz="2350" b="1" spc="-60" dirty="0">
                <a:solidFill>
                  <a:srgbClr val="1F2328"/>
                </a:solidFill>
                <a:latin typeface="Trebuchet MS"/>
                <a:cs typeface="Trebuchet MS"/>
              </a:rPr>
              <a:t>dca</a:t>
            </a:r>
            <a:r>
              <a:rPr sz="2300" b="1" spc="-60" dirty="0">
                <a:solidFill>
                  <a:srgbClr val="1F2328"/>
                </a:solidFill>
                <a:latin typeface="Trebuchet MS"/>
                <a:cs typeface="Trebuchet MS"/>
              </a:rPr>
              <a:t>st</a:t>
            </a:r>
            <a:r>
              <a:rPr sz="2300" b="1" spc="-160" dirty="0">
                <a:solidFill>
                  <a:srgbClr val="1F2328"/>
                </a:solidFill>
                <a:latin typeface="Trebuchet MS"/>
                <a:cs typeface="Trebuchet MS"/>
              </a:rPr>
              <a:t> </a:t>
            </a:r>
            <a:r>
              <a:rPr sz="2300" b="1" spc="-125" dirty="0">
                <a:solidFill>
                  <a:srgbClr val="1F2328"/>
                </a:solidFill>
                <a:latin typeface="Trebuchet MS"/>
                <a:cs typeface="Trebuchet MS"/>
              </a:rPr>
              <a:t>Tr</a:t>
            </a:r>
            <a:r>
              <a:rPr sz="2350" b="1" spc="-125" dirty="0">
                <a:solidFill>
                  <a:srgbClr val="1F2328"/>
                </a:solidFill>
                <a:latin typeface="Trebuchet MS"/>
                <a:cs typeface="Trebuchet MS"/>
              </a:rPr>
              <a:t>a</a:t>
            </a:r>
            <a:r>
              <a:rPr sz="2300" b="1" spc="-125" dirty="0">
                <a:solidFill>
                  <a:srgbClr val="1F2328"/>
                </a:solidFill>
                <a:latin typeface="Trebuchet MS"/>
                <a:cs typeface="Trebuchet MS"/>
              </a:rPr>
              <a:t>ns</a:t>
            </a:r>
            <a:r>
              <a:rPr sz="2350" b="1" spc="-125" dirty="0">
                <a:solidFill>
                  <a:srgbClr val="1F2328"/>
                </a:solidFill>
                <a:latin typeface="Trebuchet MS"/>
                <a:cs typeface="Trebuchet MS"/>
              </a:rPr>
              <a:t>c</a:t>
            </a:r>
            <a:r>
              <a:rPr sz="2300" b="1" spc="-125" dirty="0">
                <a:solidFill>
                  <a:srgbClr val="1F2328"/>
                </a:solidFill>
                <a:latin typeface="Trebuchet MS"/>
                <a:cs typeface="Trebuchet MS"/>
              </a:rPr>
              <a:t>r</a:t>
            </a:r>
            <a:r>
              <a:rPr sz="2350" b="1" spc="-125" dirty="0">
                <a:solidFill>
                  <a:srgbClr val="1F2328"/>
                </a:solidFill>
                <a:latin typeface="Trebuchet MS"/>
                <a:cs typeface="Trebuchet MS"/>
              </a:rPr>
              <a:t>i</a:t>
            </a:r>
            <a:r>
              <a:rPr sz="2300" b="1" spc="-125" dirty="0">
                <a:solidFill>
                  <a:srgbClr val="1F2328"/>
                </a:solidFill>
                <a:latin typeface="Trebuchet MS"/>
                <a:cs typeface="Trebuchet MS"/>
              </a:rPr>
              <a:t>pts:</a:t>
            </a:r>
            <a:r>
              <a:rPr sz="2300" b="1" spc="-150" dirty="0">
                <a:solidFill>
                  <a:srgbClr val="1F2328"/>
                </a:solidFill>
                <a:latin typeface="Trebuchet MS"/>
                <a:cs typeface="Trebuchet MS"/>
              </a:rPr>
              <a:t> </a:t>
            </a:r>
            <a:r>
              <a:rPr sz="2300" spc="-170" dirty="0">
                <a:solidFill>
                  <a:srgbClr val="1F2328"/>
                </a:solidFill>
                <a:latin typeface="Microsoft Sans Serif"/>
                <a:cs typeface="Microsoft Sans Serif"/>
              </a:rPr>
              <a:t>~1</a:t>
            </a:r>
            <a:r>
              <a:rPr sz="2300" spc="-65" dirty="0">
                <a:solidFill>
                  <a:srgbClr val="1F2328"/>
                </a:solidFill>
                <a:latin typeface="Microsoft Sans Serif"/>
                <a:cs typeface="Microsoft Sans Serif"/>
              </a:rPr>
              <a:t> </a:t>
            </a:r>
            <a:r>
              <a:rPr sz="2300" spc="-165" dirty="0">
                <a:solidFill>
                  <a:srgbClr val="1F2328"/>
                </a:solidFill>
                <a:latin typeface="Trebuchet MS"/>
                <a:cs typeface="Trebuchet MS"/>
              </a:rPr>
              <a:t>million</a:t>
            </a:r>
            <a:r>
              <a:rPr sz="2300" spc="-145" dirty="0">
                <a:solidFill>
                  <a:srgbClr val="1F2328"/>
                </a:solidFill>
                <a:latin typeface="Trebuchet MS"/>
                <a:cs typeface="Trebuchet MS"/>
              </a:rPr>
              <a:t> </a:t>
            </a:r>
            <a:r>
              <a:rPr sz="2300" spc="-75" dirty="0">
                <a:solidFill>
                  <a:srgbClr val="1F2328"/>
                </a:solidFill>
                <a:latin typeface="Trebuchet MS"/>
                <a:cs typeface="Trebuchet MS"/>
              </a:rPr>
              <a:t>tokens</a:t>
            </a:r>
            <a:r>
              <a:rPr sz="2300" spc="-75" dirty="0">
                <a:solidFill>
                  <a:srgbClr val="1F2328"/>
                </a:solidFill>
                <a:latin typeface="Microsoft Sans Serif"/>
                <a:cs typeface="Microsoft Sans Serif"/>
              </a:rPr>
              <a:t>. </a:t>
            </a:r>
            <a:r>
              <a:rPr sz="2300" b="1" spc="-50" dirty="0">
                <a:solidFill>
                  <a:srgbClr val="1F2328"/>
                </a:solidFill>
                <a:latin typeface="Trebuchet MS"/>
                <a:cs typeface="Trebuchet MS"/>
              </a:rPr>
              <a:t>N</a:t>
            </a:r>
            <a:r>
              <a:rPr sz="2350" b="1" spc="-50" dirty="0">
                <a:solidFill>
                  <a:srgbClr val="1F2328"/>
                </a:solidFill>
                <a:latin typeface="Trebuchet MS"/>
                <a:cs typeface="Trebuchet MS"/>
              </a:rPr>
              <a:t>e</a:t>
            </a:r>
            <a:r>
              <a:rPr sz="2300" b="1" spc="-50" dirty="0">
                <a:solidFill>
                  <a:srgbClr val="1F2328"/>
                </a:solidFill>
                <a:latin typeface="Trebuchet MS"/>
                <a:cs typeface="Trebuchet MS"/>
              </a:rPr>
              <a:t>ws</a:t>
            </a:r>
            <a:r>
              <a:rPr sz="2300" b="1" spc="-155" dirty="0">
                <a:solidFill>
                  <a:srgbClr val="1F2328"/>
                </a:solidFill>
                <a:latin typeface="Trebuchet MS"/>
                <a:cs typeface="Trebuchet MS"/>
              </a:rPr>
              <a:t> </a:t>
            </a:r>
            <a:r>
              <a:rPr sz="2300" b="1" spc="-125" dirty="0">
                <a:solidFill>
                  <a:srgbClr val="1F2328"/>
                </a:solidFill>
                <a:latin typeface="Trebuchet MS"/>
                <a:cs typeface="Trebuchet MS"/>
              </a:rPr>
              <a:t>Art</a:t>
            </a:r>
            <a:r>
              <a:rPr sz="2350" b="1" spc="-125" dirty="0">
                <a:solidFill>
                  <a:srgbClr val="1F2328"/>
                </a:solidFill>
                <a:latin typeface="Trebuchet MS"/>
                <a:cs typeface="Trebuchet MS"/>
              </a:rPr>
              <a:t>ic</a:t>
            </a:r>
            <a:r>
              <a:rPr sz="2300" b="1" spc="-125" dirty="0">
                <a:solidFill>
                  <a:srgbClr val="1F2328"/>
                </a:solidFill>
                <a:latin typeface="Trebuchet MS"/>
                <a:cs typeface="Trebuchet MS"/>
              </a:rPr>
              <a:t>l</a:t>
            </a:r>
            <a:r>
              <a:rPr sz="2350" b="1" spc="-125" dirty="0">
                <a:solidFill>
                  <a:srgbClr val="1F2328"/>
                </a:solidFill>
                <a:latin typeface="Trebuchet MS"/>
                <a:cs typeface="Trebuchet MS"/>
              </a:rPr>
              <a:t>e</a:t>
            </a:r>
            <a:r>
              <a:rPr sz="2300" b="1" spc="-125" dirty="0">
                <a:solidFill>
                  <a:srgbClr val="1F2328"/>
                </a:solidFill>
                <a:latin typeface="Trebuchet MS"/>
                <a:cs typeface="Trebuchet MS"/>
              </a:rPr>
              <a:t>s:</a:t>
            </a:r>
            <a:r>
              <a:rPr sz="2300" b="1" spc="-140" dirty="0">
                <a:solidFill>
                  <a:srgbClr val="1F2328"/>
                </a:solidFill>
                <a:latin typeface="Trebuchet MS"/>
                <a:cs typeface="Trebuchet MS"/>
              </a:rPr>
              <a:t> </a:t>
            </a:r>
            <a:r>
              <a:rPr sz="2300" spc="-175" dirty="0">
                <a:solidFill>
                  <a:srgbClr val="1F2328"/>
                </a:solidFill>
                <a:latin typeface="Microsoft Sans Serif"/>
                <a:cs typeface="Microsoft Sans Serif"/>
              </a:rPr>
              <a:t>~1.7</a:t>
            </a:r>
            <a:r>
              <a:rPr sz="2300" spc="-60" dirty="0">
                <a:solidFill>
                  <a:srgbClr val="1F2328"/>
                </a:solidFill>
                <a:latin typeface="Microsoft Sans Serif"/>
                <a:cs typeface="Microsoft Sans Serif"/>
              </a:rPr>
              <a:t> </a:t>
            </a:r>
            <a:r>
              <a:rPr sz="2300" spc="-165" dirty="0">
                <a:solidFill>
                  <a:srgbClr val="1F2328"/>
                </a:solidFill>
                <a:latin typeface="Trebuchet MS"/>
                <a:cs typeface="Trebuchet MS"/>
              </a:rPr>
              <a:t>million</a:t>
            </a:r>
            <a:r>
              <a:rPr sz="2300" spc="-140" dirty="0">
                <a:solidFill>
                  <a:srgbClr val="1F2328"/>
                </a:solidFill>
                <a:latin typeface="Trebuchet MS"/>
                <a:cs typeface="Trebuchet MS"/>
              </a:rPr>
              <a:t> </a:t>
            </a:r>
            <a:r>
              <a:rPr sz="2300" spc="-10" dirty="0">
                <a:solidFill>
                  <a:srgbClr val="1F2328"/>
                </a:solidFill>
                <a:latin typeface="Trebuchet MS"/>
                <a:cs typeface="Trebuchet MS"/>
              </a:rPr>
              <a:t>tokens</a:t>
            </a:r>
            <a:r>
              <a:rPr sz="2300" spc="-10" dirty="0">
                <a:solidFill>
                  <a:srgbClr val="1F2328"/>
                </a:solidFill>
                <a:latin typeface="Microsoft Sans Serif"/>
                <a:cs typeface="Microsoft Sans Serif"/>
              </a:rPr>
              <a:t>.</a:t>
            </a:r>
            <a:endParaRPr sz="2300">
              <a:latin typeface="Microsoft Sans Serif"/>
              <a:cs typeface="Microsoft Sans Serif"/>
            </a:endParaRPr>
          </a:p>
          <a:p>
            <a:pPr marL="565150">
              <a:lnSpc>
                <a:spcPct val="100000"/>
              </a:lnSpc>
              <a:spcBef>
                <a:spcPts val="930"/>
              </a:spcBef>
            </a:pPr>
            <a:r>
              <a:rPr sz="2300" b="1" spc="-10" dirty="0">
                <a:solidFill>
                  <a:srgbClr val="1F2328"/>
                </a:solidFill>
                <a:latin typeface="Trebuchet MS"/>
                <a:cs typeface="Trebuchet MS"/>
              </a:rPr>
              <a:t>Qu</a:t>
            </a:r>
            <a:r>
              <a:rPr sz="2350" b="1" spc="-10" dirty="0">
                <a:solidFill>
                  <a:srgbClr val="1F2328"/>
                </a:solidFill>
                <a:latin typeface="Trebuchet MS"/>
                <a:cs typeface="Trebuchet MS"/>
              </a:rPr>
              <a:t>e</a:t>
            </a:r>
            <a:r>
              <a:rPr sz="2300" b="1" spc="-10" dirty="0">
                <a:solidFill>
                  <a:srgbClr val="1F2328"/>
                </a:solidFill>
                <a:latin typeface="Trebuchet MS"/>
                <a:cs typeface="Trebuchet MS"/>
              </a:rPr>
              <a:t>r</a:t>
            </a:r>
            <a:r>
              <a:rPr sz="2350" b="1" spc="-10" dirty="0">
                <a:solidFill>
                  <a:srgbClr val="1F2328"/>
                </a:solidFill>
                <a:latin typeface="Trebuchet MS"/>
                <a:cs typeface="Trebuchet MS"/>
              </a:rPr>
              <a:t>ie</a:t>
            </a:r>
            <a:r>
              <a:rPr sz="2300" b="1" spc="-10" dirty="0">
                <a:solidFill>
                  <a:srgbClr val="1F2328"/>
                </a:solidFill>
                <a:latin typeface="Trebuchet MS"/>
                <a:cs typeface="Trebuchet MS"/>
              </a:rPr>
              <a:t>s:</a:t>
            </a:r>
            <a:endParaRPr sz="2300">
              <a:latin typeface="Trebuchet MS"/>
              <a:cs typeface="Trebuchet MS"/>
            </a:endParaRPr>
          </a:p>
          <a:p>
            <a:pPr marL="1117600" marR="5080">
              <a:lnSpc>
                <a:spcPct val="116799"/>
              </a:lnSpc>
              <a:spcBef>
                <a:spcPts val="70"/>
              </a:spcBef>
            </a:pPr>
            <a:r>
              <a:rPr sz="2300" spc="-50" dirty="0">
                <a:solidFill>
                  <a:srgbClr val="1F2328"/>
                </a:solidFill>
                <a:latin typeface="Trebuchet MS"/>
                <a:cs typeface="Trebuchet MS"/>
              </a:rPr>
              <a:t>Designed</a:t>
            </a:r>
            <a:r>
              <a:rPr sz="2300" spc="-145" dirty="0">
                <a:solidFill>
                  <a:srgbClr val="1F2328"/>
                </a:solidFill>
                <a:latin typeface="Trebuchet MS"/>
                <a:cs typeface="Trebuchet MS"/>
              </a:rPr>
              <a:t> </a:t>
            </a:r>
            <a:r>
              <a:rPr sz="2300" spc="-200" dirty="0">
                <a:solidFill>
                  <a:srgbClr val="1F2328"/>
                </a:solidFill>
                <a:latin typeface="Trebuchet MS"/>
                <a:cs typeface="Trebuchet MS"/>
              </a:rPr>
              <a:t>for</a:t>
            </a:r>
            <a:r>
              <a:rPr sz="2300" spc="-145" dirty="0">
                <a:solidFill>
                  <a:srgbClr val="1F2328"/>
                </a:solidFill>
                <a:latin typeface="Trebuchet MS"/>
                <a:cs typeface="Trebuchet MS"/>
              </a:rPr>
              <a:t> </a:t>
            </a:r>
            <a:r>
              <a:rPr sz="2300" spc="-110" dirty="0">
                <a:solidFill>
                  <a:srgbClr val="1F2328"/>
                </a:solidFill>
                <a:latin typeface="Trebuchet MS"/>
                <a:cs typeface="Trebuchet MS"/>
              </a:rPr>
              <a:t>global</a:t>
            </a:r>
            <a:r>
              <a:rPr sz="2300" spc="-145" dirty="0">
                <a:solidFill>
                  <a:srgbClr val="1F2328"/>
                </a:solidFill>
                <a:latin typeface="Trebuchet MS"/>
                <a:cs typeface="Trebuchet MS"/>
              </a:rPr>
              <a:t> </a:t>
            </a:r>
            <a:r>
              <a:rPr sz="2300" spc="-100" dirty="0">
                <a:solidFill>
                  <a:srgbClr val="1F2328"/>
                </a:solidFill>
                <a:latin typeface="Trebuchet MS"/>
                <a:cs typeface="Trebuchet MS"/>
              </a:rPr>
              <a:t>understanding</a:t>
            </a:r>
            <a:r>
              <a:rPr sz="2300" spc="-145" dirty="0">
                <a:solidFill>
                  <a:srgbClr val="1F2328"/>
                </a:solidFill>
                <a:latin typeface="Trebuchet MS"/>
                <a:cs typeface="Trebuchet MS"/>
              </a:rPr>
              <a:t> </a:t>
            </a:r>
            <a:r>
              <a:rPr sz="2300" spc="-114" dirty="0">
                <a:solidFill>
                  <a:srgbClr val="1F2328"/>
                </a:solidFill>
                <a:latin typeface="Microsoft Sans Serif"/>
                <a:cs typeface="Microsoft Sans Serif"/>
              </a:rPr>
              <a:t>(</a:t>
            </a:r>
            <a:r>
              <a:rPr sz="2300" spc="-114" dirty="0">
                <a:solidFill>
                  <a:srgbClr val="1F2328"/>
                </a:solidFill>
                <a:latin typeface="Trebuchet MS"/>
                <a:cs typeface="Trebuchet MS"/>
              </a:rPr>
              <a:t>e</a:t>
            </a:r>
            <a:r>
              <a:rPr sz="2300" spc="-114" dirty="0">
                <a:solidFill>
                  <a:srgbClr val="1F2328"/>
                </a:solidFill>
                <a:latin typeface="Microsoft Sans Serif"/>
                <a:cs typeface="Microsoft Sans Serif"/>
              </a:rPr>
              <a:t>.</a:t>
            </a:r>
            <a:r>
              <a:rPr sz="2300" spc="-114" dirty="0">
                <a:solidFill>
                  <a:srgbClr val="1F2328"/>
                </a:solidFill>
                <a:latin typeface="Trebuchet MS"/>
                <a:cs typeface="Trebuchet MS"/>
              </a:rPr>
              <a:t>g</a:t>
            </a:r>
            <a:r>
              <a:rPr sz="2300" spc="-114" dirty="0">
                <a:solidFill>
                  <a:srgbClr val="1F2328"/>
                </a:solidFill>
                <a:latin typeface="Microsoft Sans Serif"/>
                <a:cs typeface="Microsoft Sans Serif"/>
              </a:rPr>
              <a:t>.,</a:t>
            </a:r>
            <a:r>
              <a:rPr sz="2300" spc="-180" dirty="0">
                <a:solidFill>
                  <a:srgbClr val="1F2328"/>
                </a:solidFill>
                <a:latin typeface="Microsoft Sans Serif"/>
                <a:cs typeface="Microsoft Sans Serif"/>
              </a:rPr>
              <a:t> </a:t>
            </a:r>
            <a:r>
              <a:rPr sz="2300" spc="-75" dirty="0">
                <a:solidFill>
                  <a:srgbClr val="1F2328"/>
                </a:solidFill>
                <a:latin typeface="Microsoft Sans Serif"/>
                <a:cs typeface="Microsoft Sans Serif"/>
              </a:rPr>
              <a:t>“</a:t>
            </a:r>
            <a:r>
              <a:rPr sz="2300" spc="-75" dirty="0">
                <a:solidFill>
                  <a:srgbClr val="1F2328"/>
                </a:solidFill>
                <a:latin typeface="Trebuchet MS"/>
                <a:cs typeface="Trebuchet MS"/>
              </a:rPr>
              <a:t>What</a:t>
            </a:r>
            <a:r>
              <a:rPr sz="2300" spc="-140" dirty="0">
                <a:solidFill>
                  <a:srgbClr val="1F2328"/>
                </a:solidFill>
                <a:latin typeface="Trebuchet MS"/>
                <a:cs typeface="Trebuchet MS"/>
              </a:rPr>
              <a:t> </a:t>
            </a:r>
            <a:r>
              <a:rPr sz="2300" spc="-110" dirty="0">
                <a:solidFill>
                  <a:srgbClr val="1F2328"/>
                </a:solidFill>
                <a:latin typeface="Trebuchet MS"/>
                <a:cs typeface="Trebuchet MS"/>
              </a:rPr>
              <a:t>themes</a:t>
            </a:r>
            <a:r>
              <a:rPr sz="2300" spc="-145" dirty="0">
                <a:solidFill>
                  <a:srgbClr val="1F2328"/>
                </a:solidFill>
                <a:latin typeface="Trebuchet MS"/>
                <a:cs typeface="Trebuchet MS"/>
              </a:rPr>
              <a:t> </a:t>
            </a:r>
            <a:r>
              <a:rPr sz="2300" spc="-130" dirty="0">
                <a:solidFill>
                  <a:srgbClr val="1F2328"/>
                </a:solidFill>
                <a:latin typeface="Trebuchet MS"/>
                <a:cs typeface="Trebuchet MS"/>
              </a:rPr>
              <a:t>emerge</a:t>
            </a:r>
            <a:r>
              <a:rPr sz="2300" spc="-145" dirty="0">
                <a:solidFill>
                  <a:srgbClr val="1F2328"/>
                </a:solidFill>
                <a:latin typeface="Trebuchet MS"/>
                <a:cs typeface="Trebuchet MS"/>
              </a:rPr>
              <a:t> </a:t>
            </a:r>
            <a:r>
              <a:rPr sz="2300" spc="-55" dirty="0">
                <a:solidFill>
                  <a:srgbClr val="1F2328"/>
                </a:solidFill>
                <a:latin typeface="Trebuchet MS"/>
                <a:cs typeface="Trebuchet MS"/>
              </a:rPr>
              <a:t>across</a:t>
            </a:r>
            <a:r>
              <a:rPr sz="2300" spc="-145" dirty="0">
                <a:solidFill>
                  <a:srgbClr val="1F2328"/>
                </a:solidFill>
                <a:latin typeface="Trebuchet MS"/>
                <a:cs typeface="Trebuchet MS"/>
              </a:rPr>
              <a:t> </a:t>
            </a:r>
            <a:r>
              <a:rPr sz="2300" spc="-25" dirty="0">
                <a:solidFill>
                  <a:srgbClr val="1F2328"/>
                </a:solidFill>
                <a:latin typeface="Trebuchet MS"/>
                <a:cs typeface="Trebuchet MS"/>
              </a:rPr>
              <a:t>all </a:t>
            </a:r>
            <a:r>
              <a:rPr sz="2300" spc="-10" dirty="0">
                <a:solidFill>
                  <a:srgbClr val="1F2328"/>
                </a:solidFill>
                <a:latin typeface="Trebuchet MS"/>
                <a:cs typeface="Trebuchet MS"/>
              </a:rPr>
              <a:t>episodes</a:t>
            </a:r>
            <a:r>
              <a:rPr sz="2300" spc="-10" dirty="0">
                <a:solidFill>
                  <a:srgbClr val="1F2328"/>
                </a:solidFill>
                <a:latin typeface="Microsoft Sans Serif"/>
                <a:cs typeface="Microsoft Sans Serif"/>
              </a:rPr>
              <a:t>?”).</a:t>
            </a:r>
            <a:endParaRPr sz="2300">
              <a:latin typeface="Microsoft Sans Serif"/>
              <a:cs typeface="Microsoft Sans Serif"/>
            </a:endParaRPr>
          </a:p>
          <a:p>
            <a:pPr marL="1117600">
              <a:lnSpc>
                <a:spcPct val="100000"/>
              </a:lnSpc>
              <a:spcBef>
                <a:spcPts val="1065"/>
              </a:spcBef>
            </a:pPr>
            <a:r>
              <a:rPr sz="2300" spc="-95" dirty="0">
                <a:solidFill>
                  <a:srgbClr val="1F2328"/>
                </a:solidFill>
                <a:latin typeface="Microsoft Sans Serif"/>
                <a:cs typeface="Microsoft Sans Serif"/>
              </a:rPr>
              <a:t>~125</a:t>
            </a:r>
            <a:r>
              <a:rPr sz="2300" spc="-65" dirty="0">
                <a:solidFill>
                  <a:srgbClr val="1F2328"/>
                </a:solidFill>
                <a:latin typeface="Microsoft Sans Serif"/>
                <a:cs typeface="Microsoft Sans Serif"/>
              </a:rPr>
              <a:t> </a:t>
            </a:r>
            <a:r>
              <a:rPr sz="2300" spc="-145" dirty="0">
                <a:solidFill>
                  <a:srgbClr val="1F2328"/>
                </a:solidFill>
                <a:latin typeface="Trebuchet MS"/>
                <a:cs typeface="Trebuchet MS"/>
              </a:rPr>
              <a:t>test </a:t>
            </a:r>
            <a:r>
              <a:rPr sz="2300" spc="-85" dirty="0">
                <a:solidFill>
                  <a:srgbClr val="1F2328"/>
                </a:solidFill>
                <a:latin typeface="Trebuchet MS"/>
                <a:cs typeface="Trebuchet MS"/>
              </a:rPr>
              <a:t>questions</a:t>
            </a:r>
            <a:r>
              <a:rPr sz="2300" spc="-150" dirty="0">
                <a:solidFill>
                  <a:srgbClr val="1F2328"/>
                </a:solidFill>
                <a:latin typeface="Trebuchet MS"/>
                <a:cs typeface="Trebuchet MS"/>
              </a:rPr>
              <a:t> per</a:t>
            </a:r>
            <a:r>
              <a:rPr sz="2300" spc="-145" dirty="0">
                <a:solidFill>
                  <a:srgbClr val="1F2328"/>
                </a:solidFill>
                <a:latin typeface="Trebuchet MS"/>
                <a:cs typeface="Trebuchet MS"/>
              </a:rPr>
              <a:t> </a:t>
            </a:r>
            <a:r>
              <a:rPr sz="2300" spc="-10" dirty="0">
                <a:solidFill>
                  <a:srgbClr val="1F2328"/>
                </a:solidFill>
                <a:latin typeface="Trebuchet MS"/>
                <a:cs typeface="Trebuchet MS"/>
              </a:rPr>
              <a:t>dataset</a:t>
            </a:r>
            <a:r>
              <a:rPr sz="2300" spc="-10" dirty="0">
                <a:solidFill>
                  <a:srgbClr val="1F2328"/>
                </a:solidFill>
                <a:latin typeface="Microsoft Sans Serif"/>
                <a:cs typeface="Microsoft Sans Serif"/>
              </a:rPr>
              <a:t>.</a:t>
            </a:r>
            <a:endParaRPr sz="2300">
              <a:latin typeface="Microsoft Sans Serif"/>
              <a:cs typeface="Microsoft Sans Serif"/>
            </a:endParaRPr>
          </a:p>
        </p:txBody>
      </p:sp>
      <p:sp>
        <p:nvSpPr>
          <p:cNvPr id="9" name="object 9"/>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10" name="object 10"/>
          <p:cNvPicPr/>
          <p:nvPr/>
        </p:nvPicPr>
        <p:blipFill>
          <a:blip r:embed="rId5" cstate="print"/>
          <a:stretch>
            <a:fillRect/>
          </a:stretch>
        </p:blipFill>
        <p:spPr>
          <a:xfrm>
            <a:off x="328612" y="6438899"/>
            <a:ext cx="123824" cy="171449"/>
          </a:xfrm>
          <a:prstGeom prst="rect">
            <a:avLst/>
          </a:prstGeom>
        </p:spPr>
      </p:pic>
      <p:sp>
        <p:nvSpPr>
          <p:cNvPr id="11" name="object 11"/>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82</a:t>
            </a:fld>
            <a:endParaRPr spc="-25" dirty="0"/>
          </a:p>
        </p:txBody>
      </p:sp>
      <p:sp>
        <p:nvSpPr>
          <p:cNvPr id="12" name="object 12"/>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6"/>
              </a:rPr>
              <a:t>y</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p</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50" spc="-55" dirty="0">
                <a:solidFill>
                  <a:srgbClr val="0969D9"/>
                </a:solidFill>
                <a:latin typeface="Trebuchet MS"/>
                <a:cs typeface="Trebuchet MS"/>
                <a:hlinkClick r:id="rId6"/>
              </a:rPr>
              <a:t>z</a:t>
            </a:r>
            <a:r>
              <a:rPr sz="1500" spc="-55" dirty="0">
                <a:solidFill>
                  <a:srgbClr val="0969D9"/>
                </a:solidFill>
                <a:latin typeface="Trebuchet MS"/>
                <a:cs typeface="Trebuchet MS"/>
                <a:hlinkClick r:id="rId6"/>
              </a:rPr>
              <a:t>ha</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00" spc="-55" dirty="0">
                <a:solidFill>
                  <a:srgbClr val="0969D9"/>
                </a:solidFill>
                <a:latin typeface="Tahoma"/>
                <a:cs typeface="Tahoma"/>
                <a:hlinkClick r:id="rId6"/>
              </a:rPr>
              <a:t>@</a:t>
            </a:r>
            <a:r>
              <a:rPr sz="1450" spc="-55" dirty="0">
                <a:solidFill>
                  <a:srgbClr val="0969D9"/>
                </a:solidFill>
                <a:latin typeface="Trebuchet MS"/>
                <a:cs typeface="Trebuchet MS"/>
                <a:hlinkClick r:id="rId6"/>
              </a:rPr>
              <a:t>l</a:t>
            </a:r>
            <a:r>
              <a:rPr sz="1500" spc="-55" dirty="0">
                <a:solidFill>
                  <a:srgbClr val="0969D9"/>
                </a:solidFill>
                <a:latin typeface="Trebuchet MS"/>
                <a:cs typeface="Trebuchet MS"/>
                <a:hlinkClick r:id="rId6"/>
              </a:rPr>
              <a:t>i</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u</a:t>
            </a:r>
            <a:r>
              <a:rPr sz="1500" spc="-55" dirty="0">
                <a:solidFill>
                  <a:srgbClr val="0969D9"/>
                </a:solidFill>
                <a:latin typeface="Trebuchet MS"/>
                <a:cs typeface="Trebuchet MS"/>
                <a:hlinkClick r:id="rId6"/>
              </a:rPr>
              <a:t>hk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ed</a:t>
            </a:r>
            <a:r>
              <a:rPr sz="1450" spc="-55" dirty="0">
                <a:solidFill>
                  <a:srgbClr val="0969D9"/>
                </a:solidFill>
                <a:latin typeface="Trebuchet MS"/>
                <a:cs typeface="Trebuchet MS"/>
                <a:hlinkClick r:id="rId6"/>
              </a:rPr>
              <a:t>u</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n</a:t>
            </a:r>
            <a:endParaRPr sz="1450">
              <a:latin typeface="Trebuchet MS"/>
              <a:cs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52474" y="2495549"/>
          <a:ext cx="9372600" cy="2692400"/>
        </p:xfrm>
        <a:graphic>
          <a:graphicData uri="http://schemas.openxmlformats.org/drawingml/2006/table">
            <a:tbl>
              <a:tblPr firstRow="1" bandRow="1">
                <a:tableStyleId>{2D5ABB26-0587-4C30-8999-92F81FD0307C}</a:tableStyleId>
              </a:tblPr>
              <a:tblGrid>
                <a:gridCol w="2828925">
                  <a:extLst>
                    <a:ext uri="{9D8B030D-6E8A-4147-A177-3AD203B41FA5}">
                      <a16:colId xmlns:a16="http://schemas.microsoft.com/office/drawing/2014/main" val="20000"/>
                    </a:ext>
                  </a:extLst>
                </a:gridCol>
                <a:gridCol w="6457950">
                  <a:extLst>
                    <a:ext uri="{9D8B030D-6E8A-4147-A177-3AD203B41FA5}">
                      <a16:colId xmlns:a16="http://schemas.microsoft.com/office/drawing/2014/main" val="20001"/>
                    </a:ext>
                  </a:extLst>
                </a:gridCol>
              </a:tblGrid>
              <a:tr h="542290">
                <a:tc>
                  <a:txBody>
                    <a:bodyPr/>
                    <a:lstStyle/>
                    <a:p>
                      <a:pPr marR="1905" algn="ctr">
                        <a:lnSpc>
                          <a:spcPct val="100000"/>
                        </a:lnSpc>
                        <a:spcBef>
                          <a:spcPts val="535"/>
                        </a:spcBef>
                      </a:pPr>
                      <a:r>
                        <a:rPr sz="2300" b="1" spc="-10" dirty="0">
                          <a:solidFill>
                            <a:srgbClr val="1F2328"/>
                          </a:solidFill>
                          <a:latin typeface="Trebuchet MS"/>
                          <a:cs typeface="Trebuchet MS"/>
                        </a:rPr>
                        <a:t>M</a:t>
                      </a:r>
                      <a:r>
                        <a:rPr sz="2350" b="1" spc="-10" dirty="0">
                          <a:solidFill>
                            <a:srgbClr val="1F2328"/>
                          </a:solidFill>
                          <a:latin typeface="Trebuchet MS"/>
                          <a:cs typeface="Trebuchet MS"/>
                        </a:rPr>
                        <a:t>e</a:t>
                      </a:r>
                      <a:r>
                        <a:rPr sz="2300" b="1" spc="-10" dirty="0">
                          <a:solidFill>
                            <a:srgbClr val="1F2328"/>
                          </a:solidFill>
                          <a:latin typeface="Trebuchet MS"/>
                          <a:cs typeface="Trebuchet MS"/>
                        </a:rPr>
                        <a:t>tr</a:t>
                      </a:r>
                      <a:r>
                        <a:rPr sz="2350" b="1" spc="-10" dirty="0">
                          <a:solidFill>
                            <a:srgbClr val="1F2328"/>
                          </a:solidFill>
                          <a:latin typeface="Trebuchet MS"/>
                          <a:cs typeface="Trebuchet MS"/>
                        </a:rPr>
                        <a:t>ic</a:t>
                      </a:r>
                      <a:endParaRPr sz="2350">
                        <a:latin typeface="Trebuchet MS"/>
                        <a:cs typeface="Trebuchet MS"/>
                      </a:endParaRPr>
                    </a:p>
                  </a:txBody>
                  <a:tcPr marL="0" marR="0" marT="6794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tcPr>
                </a:tc>
                <a:tc>
                  <a:txBody>
                    <a:bodyPr/>
                    <a:lstStyle/>
                    <a:p>
                      <a:pPr marR="635" algn="ctr">
                        <a:lnSpc>
                          <a:spcPct val="100000"/>
                        </a:lnSpc>
                        <a:spcBef>
                          <a:spcPts val="535"/>
                        </a:spcBef>
                      </a:pPr>
                      <a:r>
                        <a:rPr sz="2300" b="1" spc="-35" dirty="0">
                          <a:solidFill>
                            <a:srgbClr val="1F2328"/>
                          </a:solidFill>
                          <a:latin typeface="Trebuchet MS"/>
                          <a:cs typeface="Trebuchet MS"/>
                        </a:rPr>
                        <a:t>D</a:t>
                      </a:r>
                      <a:r>
                        <a:rPr sz="2350" b="1" spc="-35" dirty="0">
                          <a:solidFill>
                            <a:srgbClr val="1F2328"/>
                          </a:solidFill>
                          <a:latin typeface="Trebuchet MS"/>
                          <a:cs typeface="Trebuchet MS"/>
                        </a:rPr>
                        <a:t>efi</a:t>
                      </a:r>
                      <a:r>
                        <a:rPr sz="2300" b="1" spc="-35" dirty="0">
                          <a:solidFill>
                            <a:srgbClr val="1F2328"/>
                          </a:solidFill>
                          <a:latin typeface="Trebuchet MS"/>
                          <a:cs typeface="Trebuchet MS"/>
                        </a:rPr>
                        <a:t>n</a:t>
                      </a:r>
                      <a:r>
                        <a:rPr sz="2350" b="1" spc="-35" dirty="0">
                          <a:solidFill>
                            <a:srgbClr val="1F2328"/>
                          </a:solidFill>
                          <a:latin typeface="Trebuchet MS"/>
                          <a:cs typeface="Trebuchet MS"/>
                        </a:rPr>
                        <a:t>i</a:t>
                      </a:r>
                      <a:r>
                        <a:rPr sz="2300" b="1" spc="-35" dirty="0">
                          <a:solidFill>
                            <a:srgbClr val="1F2328"/>
                          </a:solidFill>
                          <a:latin typeface="Trebuchet MS"/>
                          <a:cs typeface="Trebuchet MS"/>
                        </a:rPr>
                        <a:t>t</a:t>
                      </a:r>
                      <a:r>
                        <a:rPr sz="2350" b="1" spc="-35" dirty="0">
                          <a:solidFill>
                            <a:srgbClr val="1F2328"/>
                          </a:solidFill>
                          <a:latin typeface="Trebuchet MS"/>
                          <a:cs typeface="Trebuchet MS"/>
                        </a:rPr>
                        <a:t>i</a:t>
                      </a:r>
                      <a:r>
                        <a:rPr sz="2300" b="1" spc="-35" dirty="0">
                          <a:solidFill>
                            <a:srgbClr val="1F2328"/>
                          </a:solidFill>
                          <a:latin typeface="Trebuchet MS"/>
                          <a:cs typeface="Trebuchet MS"/>
                        </a:rPr>
                        <a:t>on</a:t>
                      </a:r>
                      <a:endParaRPr sz="2300">
                        <a:latin typeface="Trebuchet MS"/>
                        <a:cs typeface="Trebuchet MS"/>
                      </a:endParaRPr>
                    </a:p>
                  </a:txBody>
                  <a:tcPr marL="0" marR="0" marT="6794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tcPr>
                </a:tc>
                <a:extLst>
                  <a:ext uri="{0D108BD9-81ED-4DB2-BD59-A6C34878D82A}">
                    <a16:rowId xmlns:a16="http://schemas.microsoft.com/office/drawing/2014/main" val="10000"/>
                  </a:ext>
                </a:extLst>
              </a:tr>
              <a:tr h="532765">
                <a:tc>
                  <a:txBody>
                    <a:bodyPr/>
                    <a:lstStyle/>
                    <a:p>
                      <a:pPr marL="125095">
                        <a:lnSpc>
                          <a:spcPct val="100000"/>
                        </a:lnSpc>
                        <a:spcBef>
                          <a:spcPts val="535"/>
                        </a:spcBef>
                      </a:pPr>
                      <a:r>
                        <a:rPr sz="2300" b="1" spc="-25" dirty="0">
                          <a:solidFill>
                            <a:srgbClr val="1F2328"/>
                          </a:solidFill>
                          <a:latin typeface="Trebuchet MS"/>
                          <a:cs typeface="Trebuchet MS"/>
                        </a:rPr>
                        <a:t>Compr</a:t>
                      </a:r>
                      <a:r>
                        <a:rPr sz="2350" b="1" spc="-25" dirty="0">
                          <a:solidFill>
                            <a:srgbClr val="1F2328"/>
                          </a:solidFill>
                          <a:latin typeface="Trebuchet MS"/>
                          <a:cs typeface="Trebuchet MS"/>
                        </a:rPr>
                        <a:t>ehe</a:t>
                      </a:r>
                      <a:r>
                        <a:rPr sz="2300" b="1" spc="-25" dirty="0">
                          <a:solidFill>
                            <a:srgbClr val="1F2328"/>
                          </a:solidFill>
                          <a:latin typeface="Trebuchet MS"/>
                          <a:cs typeface="Trebuchet MS"/>
                        </a:rPr>
                        <a:t>ns</a:t>
                      </a:r>
                      <a:r>
                        <a:rPr sz="2350" b="1" spc="-25" dirty="0">
                          <a:solidFill>
                            <a:srgbClr val="1F2328"/>
                          </a:solidFill>
                          <a:latin typeface="Trebuchet MS"/>
                          <a:cs typeface="Trebuchet MS"/>
                        </a:rPr>
                        <a:t>i</a:t>
                      </a:r>
                      <a:r>
                        <a:rPr sz="2300" b="1" spc="-25" dirty="0">
                          <a:solidFill>
                            <a:srgbClr val="1F2328"/>
                          </a:solidFill>
                          <a:latin typeface="Trebuchet MS"/>
                          <a:cs typeface="Trebuchet MS"/>
                        </a:rPr>
                        <a:t>v</a:t>
                      </a:r>
                      <a:r>
                        <a:rPr sz="2350" b="1" spc="-25" dirty="0">
                          <a:solidFill>
                            <a:srgbClr val="1F2328"/>
                          </a:solidFill>
                          <a:latin typeface="Trebuchet MS"/>
                          <a:cs typeface="Trebuchet MS"/>
                        </a:rPr>
                        <a:t>e</a:t>
                      </a:r>
                      <a:r>
                        <a:rPr sz="2300" b="1" spc="-25" dirty="0">
                          <a:solidFill>
                            <a:srgbClr val="1F2328"/>
                          </a:solidFill>
                          <a:latin typeface="Trebuchet MS"/>
                          <a:cs typeface="Trebuchet MS"/>
                        </a:rPr>
                        <a:t>n</a:t>
                      </a:r>
                      <a:r>
                        <a:rPr sz="2350" b="1" spc="-25" dirty="0">
                          <a:solidFill>
                            <a:srgbClr val="1F2328"/>
                          </a:solidFill>
                          <a:latin typeface="Trebuchet MS"/>
                          <a:cs typeface="Trebuchet MS"/>
                        </a:rPr>
                        <a:t>e</a:t>
                      </a:r>
                      <a:r>
                        <a:rPr sz="2300" b="1" spc="-25" dirty="0">
                          <a:solidFill>
                            <a:srgbClr val="1F2328"/>
                          </a:solidFill>
                          <a:latin typeface="Trebuchet MS"/>
                          <a:cs typeface="Trebuchet MS"/>
                        </a:rPr>
                        <a:t>ss</a:t>
                      </a:r>
                      <a:endParaRPr sz="2300">
                        <a:latin typeface="Trebuchet MS"/>
                        <a:cs typeface="Trebuchet MS"/>
                      </a:endParaRPr>
                    </a:p>
                  </a:txBody>
                  <a:tcPr marL="0" marR="0" marT="6794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tcPr>
                </a:tc>
                <a:tc>
                  <a:txBody>
                    <a:bodyPr/>
                    <a:lstStyle/>
                    <a:p>
                      <a:pPr marL="125730">
                        <a:lnSpc>
                          <a:spcPct val="100000"/>
                        </a:lnSpc>
                        <a:spcBef>
                          <a:spcPts val="585"/>
                        </a:spcBef>
                      </a:pPr>
                      <a:r>
                        <a:rPr sz="2300" spc="-85" dirty="0">
                          <a:solidFill>
                            <a:srgbClr val="1F2328"/>
                          </a:solidFill>
                          <a:latin typeface="Trebuchet MS"/>
                          <a:cs typeface="Trebuchet MS"/>
                        </a:rPr>
                        <a:t>Coverage</a:t>
                      </a:r>
                      <a:r>
                        <a:rPr sz="2300" spc="-160" dirty="0">
                          <a:solidFill>
                            <a:srgbClr val="1F2328"/>
                          </a:solidFill>
                          <a:latin typeface="Trebuchet MS"/>
                          <a:cs typeface="Trebuchet MS"/>
                        </a:rPr>
                        <a:t> </a:t>
                      </a:r>
                      <a:r>
                        <a:rPr sz="2300" spc="-135" dirty="0">
                          <a:solidFill>
                            <a:srgbClr val="1F2328"/>
                          </a:solidFill>
                          <a:latin typeface="Trebuchet MS"/>
                          <a:cs typeface="Trebuchet MS"/>
                        </a:rPr>
                        <a:t>of</a:t>
                      </a:r>
                      <a:r>
                        <a:rPr sz="2300" spc="-155" dirty="0">
                          <a:solidFill>
                            <a:srgbClr val="1F2328"/>
                          </a:solidFill>
                          <a:latin typeface="Trebuchet MS"/>
                          <a:cs typeface="Trebuchet MS"/>
                        </a:rPr>
                        <a:t> </a:t>
                      </a:r>
                      <a:r>
                        <a:rPr sz="2300" spc="-190" dirty="0">
                          <a:solidFill>
                            <a:srgbClr val="1F2328"/>
                          </a:solidFill>
                          <a:latin typeface="Trebuchet MS"/>
                          <a:cs typeface="Trebuchet MS"/>
                        </a:rPr>
                        <a:t>all</a:t>
                      </a:r>
                      <a:r>
                        <a:rPr sz="2300" spc="-155" dirty="0">
                          <a:solidFill>
                            <a:srgbClr val="1F2328"/>
                          </a:solidFill>
                          <a:latin typeface="Trebuchet MS"/>
                          <a:cs typeface="Trebuchet MS"/>
                        </a:rPr>
                        <a:t> </a:t>
                      </a:r>
                      <a:r>
                        <a:rPr sz="2300" spc="-165" dirty="0">
                          <a:solidFill>
                            <a:srgbClr val="1F2328"/>
                          </a:solidFill>
                          <a:latin typeface="Trebuchet MS"/>
                          <a:cs typeface="Trebuchet MS"/>
                        </a:rPr>
                        <a:t>relevant</a:t>
                      </a:r>
                      <a:r>
                        <a:rPr sz="2300" spc="-155" dirty="0">
                          <a:solidFill>
                            <a:srgbClr val="1F2328"/>
                          </a:solidFill>
                          <a:latin typeface="Trebuchet MS"/>
                          <a:cs typeface="Trebuchet MS"/>
                        </a:rPr>
                        <a:t> </a:t>
                      </a:r>
                      <a:r>
                        <a:rPr sz="2300" spc="-60" dirty="0">
                          <a:solidFill>
                            <a:srgbClr val="1F2328"/>
                          </a:solidFill>
                          <a:latin typeface="Trebuchet MS"/>
                          <a:cs typeface="Trebuchet MS"/>
                        </a:rPr>
                        <a:t>aspects</a:t>
                      </a:r>
                      <a:r>
                        <a:rPr sz="2300" spc="-155" dirty="0">
                          <a:solidFill>
                            <a:srgbClr val="1F2328"/>
                          </a:solidFill>
                          <a:latin typeface="Trebuchet MS"/>
                          <a:cs typeface="Trebuchet MS"/>
                        </a:rPr>
                        <a:t> in the </a:t>
                      </a:r>
                      <a:r>
                        <a:rPr sz="2300" spc="-10" dirty="0">
                          <a:solidFill>
                            <a:srgbClr val="1F2328"/>
                          </a:solidFill>
                          <a:latin typeface="Trebuchet MS"/>
                          <a:cs typeface="Trebuchet MS"/>
                        </a:rPr>
                        <a:t>query</a:t>
                      </a:r>
                      <a:endParaRPr sz="2300">
                        <a:latin typeface="Trebuchet MS"/>
                        <a:cs typeface="Trebuchet MS"/>
                      </a:endParaRPr>
                    </a:p>
                  </a:txBody>
                  <a:tcPr marL="0" marR="0" marT="7429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tcPr>
                </a:tc>
                <a:extLst>
                  <a:ext uri="{0D108BD9-81ED-4DB2-BD59-A6C34878D82A}">
                    <a16:rowId xmlns:a16="http://schemas.microsoft.com/office/drawing/2014/main" val="10001"/>
                  </a:ext>
                </a:extLst>
              </a:tr>
              <a:tr h="542290">
                <a:tc>
                  <a:txBody>
                    <a:bodyPr/>
                    <a:lstStyle/>
                    <a:p>
                      <a:pPr marL="125095">
                        <a:lnSpc>
                          <a:spcPct val="100000"/>
                        </a:lnSpc>
                        <a:spcBef>
                          <a:spcPts val="535"/>
                        </a:spcBef>
                      </a:pPr>
                      <a:r>
                        <a:rPr sz="2300" b="1" spc="-10" dirty="0">
                          <a:solidFill>
                            <a:srgbClr val="1F2328"/>
                          </a:solidFill>
                          <a:latin typeface="Trebuchet MS"/>
                          <a:cs typeface="Trebuchet MS"/>
                        </a:rPr>
                        <a:t>D</a:t>
                      </a:r>
                      <a:r>
                        <a:rPr sz="2350" b="1" spc="-10" dirty="0">
                          <a:solidFill>
                            <a:srgbClr val="1F2328"/>
                          </a:solidFill>
                          <a:latin typeface="Trebuchet MS"/>
                          <a:cs typeface="Trebuchet MS"/>
                        </a:rPr>
                        <a:t>i</a:t>
                      </a:r>
                      <a:r>
                        <a:rPr sz="2300" b="1" spc="-10" dirty="0">
                          <a:solidFill>
                            <a:srgbClr val="1F2328"/>
                          </a:solidFill>
                          <a:latin typeface="Trebuchet MS"/>
                          <a:cs typeface="Trebuchet MS"/>
                        </a:rPr>
                        <a:t>v</a:t>
                      </a:r>
                      <a:r>
                        <a:rPr sz="2350" b="1" spc="-10" dirty="0">
                          <a:solidFill>
                            <a:srgbClr val="1F2328"/>
                          </a:solidFill>
                          <a:latin typeface="Trebuchet MS"/>
                          <a:cs typeface="Trebuchet MS"/>
                        </a:rPr>
                        <a:t>e</a:t>
                      </a:r>
                      <a:r>
                        <a:rPr sz="2300" b="1" spc="-10" dirty="0">
                          <a:solidFill>
                            <a:srgbClr val="1F2328"/>
                          </a:solidFill>
                          <a:latin typeface="Trebuchet MS"/>
                          <a:cs typeface="Trebuchet MS"/>
                        </a:rPr>
                        <a:t>rs</a:t>
                      </a:r>
                      <a:r>
                        <a:rPr sz="2350" b="1" spc="-10" dirty="0">
                          <a:solidFill>
                            <a:srgbClr val="1F2328"/>
                          </a:solidFill>
                          <a:latin typeface="Trebuchet MS"/>
                          <a:cs typeface="Trebuchet MS"/>
                        </a:rPr>
                        <a:t>i</a:t>
                      </a:r>
                      <a:r>
                        <a:rPr sz="2300" b="1" spc="-10" dirty="0">
                          <a:solidFill>
                            <a:srgbClr val="1F2328"/>
                          </a:solidFill>
                          <a:latin typeface="Trebuchet MS"/>
                          <a:cs typeface="Trebuchet MS"/>
                        </a:rPr>
                        <a:t>ty</a:t>
                      </a:r>
                      <a:endParaRPr sz="2300">
                        <a:latin typeface="Trebuchet MS"/>
                        <a:cs typeface="Trebuchet MS"/>
                      </a:endParaRPr>
                    </a:p>
                  </a:txBody>
                  <a:tcPr marL="0" marR="0" marT="6794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solidFill>
                      <a:srgbClr val="F5F7FA"/>
                    </a:solidFill>
                  </a:tcPr>
                </a:tc>
                <a:tc>
                  <a:txBody>
                    <a:bodyPr/>
                    <a:lstStyle/>
                    <a:p>
                      <a:pPr marL="125730">
                        <a:lnSpc>
                          <a:spcPct val="100000"/>
                        </a:lnSpc>
                        <a:spcBef>
                          <a:spcPts val="585"/>
                        </a:spcBef>
                      </a:pPr>
                      <a:r>
                        <a:rPr sz="2300" spc="-95" dirty="0">
                          <a:solidFill>
                            <a:srgbClr val="1F2328"/>
                          </a:solidFill>
                          <a:latin typeface="Trebuchet MS"/>
                          <a:cs typeface="Trebuchet MS"/>
                        </a:rPr>
                        <a:t>Inclusion</a:t>
                      </a:r>
                      <a:r>
                        <a:rPr sz="2300" spc="-145" dirty="0">
                          <a:solidFill>
                            <a:srgbClr val="1F2328"/>
                          </a:solidFill>
                          <a:latin typeface="Trebuchet MS"/>
                          <a:cs typeface="Trebuchet MS"/>
                        </a:rPr>
                        <a:t> </a:t>
                      </a:r>
                      <a:r>
                        <a:rPr sz="2300" spc="-135" dirty="0">
                          <a:solidFill>
                            <a:srgbClr val="1F2328"/>
                          </a:solidFill>
                          <a:latin typeface="Trebuchet MS"/>
                          <a:cs typeface="Trebuchet MS"/>
                        </a:rPr>
                        <a:t>of</a:t>
                      </a:r>
                      <a:r>
                        <a:rPr sz="2300" spc="-145" dirty="0">
                          <a:solidFill>
                            <a:srgbClr val="1F2328"/>
                          </a:solidFill>
                          <a:latin typeface="Trebuchet MS"/>
                          <a:cs typeface="Trebuchet MS"/>
                        </a:rPr>
                        <a:t> </a:t>
                      </a:r>
                      <a:r>
                        <a:rPr sz="2300" spc="-135" dirty="0">
                          <a:solidFill>
                            <a:srgbClr val="1F2328"/>
                          </a:solidFill>
                          <a:latin typeface="Trebuchet MS"/>
                          <a:cs typeface="Trebuchet MS"/>
                        </a:rPr>
                        <a:t>varied</a:t>
                      </a:r>
                      <a:r>
                        <a:rPr sz="2300" spc="-145" dirty="0">
                          <a:solidFill>
                            <a:srgbClr val="1F2328"/>
                          </a:solidFill>
                          <a:latin typeface="Trebuchet MS"/>
                          <a:cs typeface="Trebuchet MS"/>
                        </a:rPr>
                        <a:t> </a:t>
                      </a:r>
                      <a:r>
                        <a:rPr sz="2300" spc="-100" dirty="0">
                          <a:solidFill>
                            <a:srgbClr val="1F2328"/>
                          </a:solidFill>
                          <a:latin typeface="Trebuchet MS"/>
                          <a:cs typeface="Trebuchet MS"/>
                        </a:rPr>
                        <a:t>perspectives</a:t>
                      </a:r>
                      <a:r>
                        <a:rPr sz="2300" spc="-145" dirty="0">
                          <a:solidFill>
                            <a:srgbClr val="1F2328"/>
                          </a:solidFill>
                          <a:latin typeface="Trebuchet MS"/>
                          <a:cs typeface="Trebuchet MS"/>
                        </a:rPr>
                        <a:t> </a:t>
                      </a:r>
                      <a:r>
                        <a:rPr sz="2300" spc="-155" dirty="0">
                          <a:solidFill>
                            <a:srgbClr val="1F2328"/>
                          </a:solidFill>
                          <a:latin typeface="Trebuchet MS"/>
                          <a:cs typeface="Trebuchet MS"/>
                        </a:rPr>
                        <a:t>or</a:t>
                      </a:r>
                      <a:r>
                        <a:rPr sz="2300" spc="-145" dirty="0">
                          <a:solidFill>
                            <a:srgbClr val="1F2328"/>
                          </a:solidFill>
                          <a:latin typeface="Trebuchet MS"/>
                          <a:cs typeface="Trebuchet MS"/>
                        </a:rPr>
                        <a:t> </a:t>
                      </a:r>
                      <a:r>
                        <a:rPr sz="2300" spc="-10" dirty="0">
                          <a:solidFill>
                            <a:srgbClr val="1F2328"/>
                          </a:solidFill>
                          <a:latin typeface="Trebuchet MS"/>
                          <a:cs typeface="Trebuchet MS"/>
                        </a:rPr>
                        <a:t>subtopics</a:t>
                      </a:r>
                      <a:endParaRPr sz="2300">
                        <a:latin typeface="Trebuchet MS"/>
                        <a:cs typeface="Trebuchet MS"/>
                      </a:endParaRPr>
                    </a:p>
                  </a:txBody>
                  <a:tcPr marL="0" marR="0" marT="7429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solidFill>
                      <a:srgbClr val="F5F7FA"/>
                    </a:solidFill>
                  </a:tcPr>
                </a:tc>
                <a:extLst>
                  <a:ext uri="{0D108BD9-81ED-4DB2-BD59-A6C34878D82A}">
                    <a16:rowId xmlns:a16="http://schemas.microsoft.com/office/drawing/2014/main" val="10002"/>
                  </a:ext>
                </a:extLst>
              </a:tr>
              <a:tr h="532765">
                <a:tc>
                  <a:txBody>
                    <a:bodyPr/>
                    <a:lstStyle/>
                    <a:p>
                      <a:pPr marL="125095">
                        <a:lnSpc>
                          <a:spcPct val="100000"/>
                        </a:lnSpc>
                        <a:spcBef>
                          <a:spcPts val="535"/>
                        </a:spcBef>
                      </a:pPr>
                      <a:r>
                        <a:rPr sz="2300" b="1" spc="-45" dirty="0">
                          <a:solidFill>
                            <a:srgbClr val="1F2328"/>
                          </a:solidFill>
                          <a:latin typeface="Trebuchet MS"/>
                          <a:cs typeface="Trebuchet MS"/>
                        </a:rPr>
                        <a:t>Empow</a:t>
                      </a:r>
                      <a:r>
                        <a:rPr sz="2350" b="1" spc="-45" dirty="0">
                          <a:solidFill>
                            <a:srgbClr val="1F2328"/>
                          </a:solidFill>
                          <a:latin typeface="Trebuchet MS"/>
                          <a:cs typeface="Trebuchet MS"/>
                        </a:rPr>
                        <a:t>e</a:t>
                      </a:r>
                      <a:r>
                        <a:rPr sz="2300" b="1" spc="-45" dirty="0">
                          <a:solidFill>
                            <a:srgbClr val="1F2328"/>
                          </a:solidFill>
                          <a:latin typeface="Trebuchet MS"/>
                          <a:cs typeface="Trebuchet MS"/>
                        </a:rPr>
                        <a:t>rm</a:t>
                      </a:r>
                      <a:r>
                        <a:rPr sz="2350" b="1" spc="-45" dirty="0">
                          <a:solidFill>
                            <a:srgbClr val="1F2328"/>
                          </a:solidFill>
                          <a:latin typeface="Trebuchet MS"/>
                          <a:cs typeface="Trebuchet MS"/>
                        </a:rPr>
                        <a:t>e</a:t>
                      </a:r>
                      <a:r>
                        <a:rPr sz="2300" b="1" spc="-45" dirty="0">
                          <a:solidFill>
                            <a:srgbClr val="1F2328"/>
                          </a:solidFill>
                          <a:latin typeface="Trebuchet MS"/>
                          <a:cs typeface="Trebuchet MS"/>
                        </a:rPr>
                        <a:t>nt</a:t>
                      </a:r>
                      <a:endParaRPr sz="2300">
                        <a:latin typeface="Trebuchet MS"/>
                        <a:cs typeface="Trebuchet MS"/>
                      </a:endParaRPr>
                    </a:p>
                  </a:txBody>
                  <a:tcPr marL="0" marR="0" marT="6794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tcPr>
                </a:tc>
                <a:tc>
                  <a:txBody>
                    <a:bodyPr/>
                    <a:lstStyle/>
                    <a:p>
                      <a:pPr marL="125730">
                        <a:lnSpc>
                          <a:spcPct val="100000"/>
                        </a:lnSpc>
                        <a:spcBef>
                          <a:spcPts val="585"/>
                        </a:spcBef>
                      </a:pPr>
                      <a:r>
                        <a:rPr sz="2300" spc="-70" dirty="0">
                          <a:solidFill>
                            <a:srgbClr val="1F2328"/>
                          </a:solidFill>
                          <a:latin typeface="Trebuchet MS"/>
                          <a:cs typeface="Trebuchet MS"/>
                        </a:rPr>
                        <a:t>Helps</a:t>
                      </a:r>
                      <a:r>
                        <a:rPr sz="2300" spc="-140" dirty="0">
                          <a:solidFill>
                            <a:srgbClr val="1F2328"/>
                          </a:solidFill>
                          <a:latin typeface="Trebuchet MS"/>
                          <a:cs typeface="Trebuchet MS"/>
                        </a:rPr>
                        <a:t> </a:t>
                      </a:r>
                      <a:r>
                        <a:rPr sz="2300" spc="-55" dirty="0">
                          <a:solidFill>
                            <a:srgbClr val="1F2328"/>
                          </a:solidFill>
                          <a:latin typeface="Trebuchet MS"/>
                          <a:cs typeface="Trebuchet MS"/>
                        </a:rPr>
                        <a:t>users</a:t>
                      </a:r>
                      <a:r>
                        <a:rPr sz="2300" spc="-140" dirty="0">
                          <a:solidFill>
                            <a:srgbClr val="1F2328"/>
                          </a:solidFill>
                          <a:latin typeface="Trebuchet MS"/>
                          <a:cs typeface="Trebuchet MS"/>
                        </a:rPr>
                        <a:t> make</a:t>
                      </a:r>
                      <a:r>
                        <a:rPr sz="2300" spc="-135" dirty="0">
                          <a:solidFill>
                            <a:srgbClr val="1F2328"/>
                          </a:solidFill>
                          <a:latin typeface="Trebuchet MS"/>
                          <a:cs typeface="Trebuchet MS"/>
                        </a:rPr>
                        <a:t> </a:t>
                      </a:r>
                      <a:r>
                        <a:rPr sz="2300" spc="-110" dirty="0">
                          <a:solidFill>
                            <a:srgbClr val="1F2328"/>
                          </a:solidFill>
                          <a:latin typeface="Trebuchet MS"/>
                          <a:cs typeface="Trebuchet MS"/>
                        </a:rPr>
                        <a:t>well</a:t>
                      </a:r>
                      <a:r>
                        <a:rPr sz="2300" spc="-110" dirty="0">
                          <a:solidFill>
                            <a:srgbClr val="1F2328"/>
                          </a:solidFill>
                          <a:latin typeface="Microsoft Sans Serif"/>
                          <a:cs typeface="Microsoft Sans Serif"/>
                        </a:rPr>
                        <a:t>-</a:t>
                      </a:r>
                      <a:r>
                        <a:rPr sz="2300" spc="-155" dirty="0">
                          <a:solidFill>
                            <a:srgbClr val="1F2328"/>
                          </a:solidFill>
                          <a:latin typeface="Trebuchet MS"/>
                          <a:cs typeface="Trebuchet MS"/>
                        </a:rPr>
                        <a:t>informed</a:t>
                      </a:r>
                      <a:r>
                        <a:rPr sz="2300" spc="-140" dirty="0">
                          <a:solidFill>
                            <a:srgbClr val="1F2328"/>
                          </a:solidFill>
                          <a:latin typeface="Trebuchet MS"/>
                          <a:cs typeface="Trebuchet MS"/>
                        </a:rPr>
                        <a:t> </a:t>
                      </a:r>
                      <a:r>
                        <a:rPr sz="2300" spc="-10" dirty="0">
                          <a:solidFill>
                            <a:srgbClr val="1F2328"/>
                          </a:solidFill>
                          <a:latin typeface="Trebuchet MS"/>
                          <a:cs typeface="Trebuchet MS"/>
                        </a:rPr>
                        <a:t>decisions</a:t>
                      </a:r>
                      <a:endParaRPr sz="2300">
                        <a:latin typeface="Trebuchet MS"/>
                        <a:cs typeface="Trebuchet MS"/>
                      </a:endParaRPr>
                    </a:p>
                  </a:txBody>
                  <a:tcPr marL="0" marR="0" marT="7429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tcPr>
                </a:tc>
                <a:extLst>
                  <a:ext uri="{0D108BD9-81ED-4DB2-BD59-A6C34878D82A}">
                    <a16:rowId xmlns:a16="http://schemas.microsoft.com/office/drawing/2014/main" val="10003"/>
                  </a:ext>
                </a:extLst>
              </a:tr>
              <a:tr h="542290">
                <a:tc>
                  <a:txBody>
                    <a:bodyPr/>
                    <a:lstStyle/>
                    <a:p>
                      <a:pPr marL="125095">
                        <a:lnSpc>
                          <a:spcPct val="100000"/>
                        </a:lnSpc>
                        <a:spcBef>
                          <a:spcPts val="535"/>
                        </a:spcBef>
                      </a:pPr>
                      <a:r>
                        <a:rPr sz="2300" b="1" spc="-10" dirty="0">
                          <a:solidFill>
                            <a:srgbClr val="1F2328"/>
                          </a:solidFill>
                          <a:latin typeface="Trebuchet MS"/>
                          <a:cs typeface="Trebuchet MS"/>
                        </a:rPr>
                        <a:t>D</a:t>
                      </a:r>
                      <a:r>
                        <a:rPr sz="2350" b="1" spc="-10" dirty="0">
                          <a:solidFill>
                            <a:srgbClr val="1F2328"/>
                          </a:solidFill>
                          <a:latin typeface="Trebuchet MS"/>
                          <a:cs typeface="Trebuchet MS"/>
                        </a:rPr>
                        <a:t>i</a:t>
                      </a:r>
                      <a:r>
                        <a:rPr sz="2300" b="1" spc="-10" dirty="0">
                          <a:solidFill>
                            <a:srgbClr val="1F2328"/>
                          </a:solidFill>
                          <a:latin typeface="Trebuchet MS"/>
                          <a:cs typeface="Trebuchet MS"/>
                        </a:rPr>
                        <a:t>r</a:t>
                      </a:r>
                      <a:r>
                        <a:rPr sz="2350" b="1" spc="-10" dirty="0">
                          <a:solidFill>
                            <a:srgbClr val="1F2328"/>
                          </a:solidFill>
                          <a:latin typeface="Trebuchet MS"/>
                          <a:cs typeface="Trebuchet MS"/>
                        </a:rPr>
                        <a:t>ec</a:t>
                      </a:r>
                      <a:r>
                        <a:rPr sz="2300" b="1" spc="-10" dirty="0">
                          <a:solidFill>
                            <a:srgbClr val="1F2328"/>
                          </a:solidFill>
                          <a:latin typeface="Trebuchet MS"/>
                          <a:cs typeface="Trebuchet MS"/>
                        </a:rPr>
                        <a:t>tn</a:t>
                      </a:r>
                      <a:r>
                        <a:rPr sz="2350" b="1" spc="-10" dirty="0">
                          <a:solidFill>
                            <a:srgbClr val="1F2328"/>
                          </a:solidFill>
                          <a:latin typeface="Trebuchet MS"/>
                          <a:cs typeface="Trebuchet MS"/>
                        </a:rPr>
                        <a:t>e</a:t>
                      </a:r>
                      <a:r>
                        <a:rPr sz="2300" b="1" spc="-10" dirty="0">
                          <a:solidFill>
                            <a:srgbClr val="1F2328"/>
                          </a:solidFill>
                          <a:latin typeface="Trebuchet MS"/>
                          <a:cs typeface="Trebuchet MS"/>
                        </a:rPr>
                        <a:t>ss</a:t>
                      </a:r>
                      <a:endParaRPr sz="2300">
                        <a:latin typeface="Trebuchet MS"/>
                        <a:cs typeface="Trebuchet MS"/>
                      </a:endParaRPr>
                    </a:p>
                  </a:txBody>
                  <a:tcPr marL="0" marR="0" marT="6794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solidFill>
                      <a:srgbClr val="F5F7FA"/>
                    </a:solidFill>
                  </a:tcPr>
                </a:tc>
                <a:tc>
                  <a:txBody>
                    <a:bodyPr/>
                    <a:lstStyle/>
                    <a:p>
                      <a:pPr marL="125730">
                        <a:lnSpc>
                          <a:spcPct val="100000"/>
                        </a:lnSpc>
                        <a:spcBef>
                          <a:spcPts val="585"/>
                        </a:spcBef>
                      </a:pPr>
                      <a:r>
                        <a:rPr sz="2300" spc="-120" dirty="0">
                          <a:solidFill>
                            <a:srgbClr val="1F2328"/>
                          </a:solidFill>
                          <a:latin typeface="Trebuchet MS"/>
                          <a:cs typeface="Trebuchet MS"/>
                        </a:rPr>
                        <a:t>Clearly</a:t>
                      </a:r>
                      <a:r>
                        <a:rPr sz="2300" spc="-140" dirty="0">
                          <a:solidFill>
                            <a:srgbClr val="1F2328"/>
                          </a:solidFill>
                          <a:latin typeface="Trebuchet MS"/>
                          <a:cs typeface="Trebuchet MS"/>
                        </a:rPr>
                        <a:t> </a:t>
                      </a:r>
                      <a:r>
                        <a:rPr sz="2300" spc="-100" dirty="0">
                          <a:solidFill>
                            <a:srgbClr val="1F2328"/>
                          </a:solidFill>
                          <a:latin typeface="Trebuchet MS"/>
                          <a:cs typeface="Trebuchet MS"/>
                        </a:rPr>
                        <a:t>and</a:t>
                      </a:r>
                      <a:r>
                        <a:rPr sz="2300" spc="-135" dirty="0">
                          <a:solidFill>
                            <a:srgbClr val="1F2328"/>
                          </a:solidFill>
                          <a:latin typeface="Trebuchet MS"/>
                          <a:cs typeface="Trebuchet MS"/>
                        </a:rPr>
                        <a:t> accurately</a:t>
                      </a:r>
                      <a:r>
                        <a:rPr sz="2300" spc="-140" dirty="0">
                          <a:solidFill>
                            <a:srgbClr val="1F2328"/>
                          </a:solidFill>
                          <a:latin typeface="Trebuchet MS"/>
                          <a:cs typeface="Trebuchet MS"/>
                        </a:rPr>
                        <a:t> </a:t>
                      </a:r>
                      <a:r>
                        <a:rPr sz="2300" spc="-60" dirty="0">
                          <a:solidFill>
                            <a:srgbClr val="1F2328"/>
                          </a:solidFill>
                          <a:latin typeface="Trebuchet MS"/>
                          <a:cs typeface="Trebuchet MS"/>
                        </a:rPr>
                        <a:t>addresses</a:t>
                      </a:r>
                      <a:r>
                        <a:rPr sz="2300" spc="-135" dirty="0">
                          <a:solidFill>
                            <a:srgbClr val="1F2328"/>
                          </a:solidFill>
                          <a:latin typeface="Trebuchet MS"/>
                          <a:cs typeface="Trebuchet MS"/>
                        </a:rPr>
                        <a:t> </a:t>
                      </a:r>
                      <a:r>
                        <a:rPr sz="2300" spc="-155" dirty="0">
                          <a:solidFill>
                            <a:srgbClr val="1F2328"/>
                          </a:solidFill>
                          <a:latin typeface="Trebuchet MS"/>
                          <a:cs typeface="Trebuchet MS"/>
                        </a:rPr>
                        <a:t>the</a:t>
                      </a:r>
                      <a:r>
                        <a:rPr sz="2300" spc="-135" dirty="0">
                          <a:solidFill>
                            <a:srgbClr val="1F2328"/>
                          </a:solidFill>
                          <a:latin typeface="Trebuchet MS"/>
                          <a:cs typeface="Trebuchet MS"/>
                        </a:rPr>
                        <a:t> </a:t>
                      </a:r>
                      <a:r>
                        <a:rPr sz="2300" spc="-80" dirty="0">
                          <a:solidFill>
                            <a:srgbClr val="1F2328"/>
                          </a:solidFill>
                          <a:latin typeface="Trebuchet MS"/>
                          <a:cs typeface="Trebuchet MS"/>
                        </a:rPr>
                        <a:t>user</a:t>
                      </a:r>
                      <a:r>
                        <a:rPr sz="2300" spc="-80" dirty="0">
                          <a:solidFill>
                            <a:srgbClr val="1F2328"/>
                          </a:solidFill>
                          <a:latin typeface="Microsoft Sans Serif"/>
                          <a:cs typeface="Microsoft Sans Serif"/>
                        </a:rPr>
                        <a:t>ʼ</a:t>
                      </a:r>
                      <a:r>
                        <a:rPr sz="2300" spc="-80" dirty="0">
                          <a:solidFill>
                            <a:srgbClr val="1F2328"/>
                          </a:solidFill>
                          <a:latin typeface="Trebuchet MS"/>
                          <a:cs typeface="Trebuchet MS"/>
                        </a:rPr>
                        <a:t>s</a:t>
                      </a:r>
                      <a:r>
                        <a:rPr sz="2300" spc="-140" dirty="0">
                          <a:solidFill>
                            <a:srgbClr val="1F2328"/>
                          </a:solidFill>
                          <a:latin typeface="Trebuchet MS"/>
                          <a:cs typeface="Trebuchet MS"/>
                        </a:rPr>
                        <a:t> </a:t>
                      </a:r>
                      <a:r>
                        <a:rPr sz="2300" spc="-10" dirty="0">
                          <a:solidFill>
                            <a:srgbClr val="1F2328"/>
                          </a:solidFill>
                          <a:latin typeface="Trebuchet MS"/>
                          <a:cs typeface="Trebuchet MS"/>
                        </a:rPr>
                        <a:t>question</a:t>
                      </a:r>
                      <a:endParaRPr sz="2300">
                        <a:latin typeface="Trebuchet MS"/>
                        <a:cs typeface="Trebuchet MS"/>
                      </a:endParaRPr>
                    </a:p>
                  </a:txBody>
                  <a:tcPr marL="0" marR="0" marT="74295" marB="0">
                    <a:lnL w="9525">
                      <a:solidFill>
                        <a:srgbClr val="D0D9DF"/>
                      </a:solidFill>
                      <a:prstDash val="solid"/>
                    </a:lnL>
                    <a:lnR w="9525">
                      <a:solidFill>
                        <a:srgbClr val="D0D9DF"/>
                      </a:solidFill>
                      <a:prstDash val="solid"/>
                    </a:lnR>
                    <a:lnT w="9525">
                      <a:solidFill>
                        <a:srgbClr val="D0D9DF"/>
                      </a:solidFill>
                      <a:prstDash val="solid"/>
                    </a:lnT>
                    <a:lnB w="9525">
                      <a:solidFill>
                        <a:srgbClr val="D0D9DF"/>
                      </a:solidFill>
                      <a:prstDash val="solid"/>
                    </a:lnB>
                    <a:solidFill>
                      <a:srgbClr val="F5F7FA"/>
                    </a:solidFill>
                  </a:tcPr>
                </a:tc>
                <a:extLst>
                  <a:ext uri="{0D108BD9-81ED-4DB2-BD59-A6C34878D82A}">
                    <a16:rowId xmlns:a16="http://schemas.microsoft.com/office/drawing/2014/main" val="10004"/>
                  </a:ext>
                </a:extLst>
              </a:tr>
            </a:tbl>
          </a:graphicData>
        </a:graphic>
      </p:graphicFrame>
      <p:sp>
        <p:nvSpPr>
          <p:cNvPr id="3" name="object 3"/>
          <p:cNvSpPr txBox="1">
            <a:spLocks noGrp="1"/>
          </p:cNvSpPr>
          <p:nvPr>
            <p:ph type="title"/>
          </p:nvPr>
        </p:nvSpPr>
        <p:spPr>
          <a:xfrm>
            <a:off x="736738" y="1603279"/>
            <a:ext cx="3681095" cy="601345"/>
          </a:xfrm>
          <a:prstGeom prst="rect">
            <a:avLst/>
          </a:prstGeom>
        </p:spPr>
        <p:txBody>
          <a:bodyPr vert="horz" wrap="square" lIns="0" tIns="15875" rIns="0" bIns="0" rtlCol="0">
            <a:spAutoFit/>
          </a:bodyPr>
          <a:lstStyle/>
          <a:p>
            <a:pPr marL="12700">
              <a:lnSpc>
                <a:spcPct val="100000"/>
              </a:lnSpc>
              <a:spcBef>
                <a:spcPts val="125"/>
              </a:spcBef>
            </a:pPr>
            <a:r>
              <a:rPr sz="3700" spc="-195" dirty="0"/>
              <a:t>E</a:t>
            </a:r>
            <a:r>
              <a:rPr spc="-195" dirty="0"/>
              <a:t>v</a:t>
            </a:r>
            <a:r>
              <a:rPr sz="3750" spc="-195" dirty="0"/>
              <a:t>a</a:t>
            </a:r>
            <a:r>
              <a:rPr spc="-195" dirty="0"/>
              <a:t>lu</a:t>
            </a:r>
            <a:r>
              <a:rPr sz="3750" spc="-195" dirty="0"/>
              <a:t>a</a:t>
            </a:r>
            <a:r>
              <a:rPr spc="-195" dirty="0"/>
              <a:t>t</a:t>
            </a:r>
            <a:r>
              <a:rPr sz="3750" spc="-195" dirty="0"/>
              <a:t>i</a:t>
            </a:r>
            <a:r>
              <a:rPr spc="-195" dirty="0"/>
              <a:t>on</a:t>
            </a:r>
            <a:r>
              <a:rPr spc="-275" dirty="0"/>
              <a:t> </a:t>
            </a:r>
            <a:r>
              <a:rPr sz="3700" spc="-100" dirty="0"/>
              <a:t>M</a:t>
            </a:r>
            <a:r>
              <a:rPr sz="3750" spc="-100" dirty="0"/>
              <a:t>e</a:t>
            </a:r>
            <a:r>
              <a:rPr spc="-100" dirty="0"/>
              <a:t>tr</a:t>
            </a:r>
            <a:r>
              <a:rPr sz="3750" spc="-100" dirty="0"/>
              <a:t>ic</a:t>
            </a:r>
            <a:r>
              <a:rPr spc="-100" dirty="0"/>
              <a:t>s</a:t>
            </a:r>
            <a:endParaRPr sz="3750"/>
          </a:p>
        </p:txBody>
      </p:sp>
      <p:sp>
        <p:nvSpPr>
          <p:cNvPr id="4" name="object 4"/>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5" name="object 5"/>
          <p:cNvPicPr/>
          <p:nvPr/>
        </p:nvPicPr>
        <p:blipFill>
          <a:blip r:embed="rId2" cstate="print"/>
          <a:stretch>
            <a:fillRect/>
          </a:stretch>
        </p:blipFill>
        <p:spPr>
          <a:xfrm>
            <a:off x="328612" y="6438899"/>
            <a:ext cx="123824" cy="171449"/>
          </a:xfrm>
          <a:prstGeom prst="rect">
            <a:avLst/>
          </a:prstGeom>
        </p:spPr>
      </p:pic>
      <p:sp>
        <p:nvSpPr>
          <p:cNvPr id="6" name="object 6"/>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83</a:t>
            </a:fld>
            <a:endParaRPr spc="-25" dirty="0"/>
          </a:p>
        </p:txBody>
      </p:sp>
      <p:sp>
        <p:nvSpPr>
          <p:cNvPr id="7" name="object 7"/>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3"/>
              </a:rPr>
              <a:t>y</a:t>
            </a:r>
            <a:r>
              <a:rPr sz="1500" spc="-55" dirty="0">
                <a:solidFill>
                  <a:srgbClr val="0969D9"/>
                </a:solidFill>
                <a:latin typeface="Trebuchet MS"/>
                <a:cs typeface="Trebuchet MS"/>
                <a:hlinkClick r:id="rId3"/>
              </a:rPr>
              <a:t>e</a:t>
            </a:r>
            <a:r>
              <a:rPr sz="1450" spc="-55" dirty="0">
                <a:solidFill>
                  <a:srgbClr val="0969D9"/>
                </a:solidFill>
                <a:latin typeface="Trebuchet MS"/>
                <a:cs typeface="Trebuchet MS"/>
                <a:hlinkClick r:id="rId3"/>
              </a:rPr>
              <a:t>p</a:t>
            </a:r>
            <a:r>
              <a:rPr sz="1500" spc="-55" dirty="0">
                <a:solidFill>
                  <a:srgbClr val="0969D9"/>
                </a:solidFill>
                <a:latin typeface="Trebuchet MS"/>
                <a:cs typeface="Trebuchet MS"/>
                <a:hlinkClick r:id="rId3"/>
              </a:rPr>
              <a:t>e</a:t>
            </a:r>
            <a:r>
              <a:rPr sz="1450" spc="-55" dirty="0">
                <a:solidFill>
                  <a:srgbClr val="0969D9"/>
                </a:solidFill>
                <a:latin typeface="Trebuchet MS"/>
                <a:cs typeface="Trebuchet MS"/>
                <a:hlinkClick r:id="rId3"/>
              </a:rPr>
              <a:t>n</a:t>
            </a:r>
            <a:r>
              <a:rPr sz="1500" spc="-55" dirty="0">
                <a:solidFill>
                  <a:srgbClr val="0969D9"/>
                </a:solidFill>
                <a:latin typeface="Trebuchet MS"/>
                <a:cs typeface="Trebuchet MS"/>
                <a:hlinkClick r:id="rId3"/>
              </a:rPr>
              <a:t>g</a:t>
            </a:r>
            <a:r>
              <a:rPr sz="1450" spc="-55" dirty="0">
                <a:solidFill>
                  <a:srgbClr val="0969D9"/>
                </a:solidFill>
                <a:latin typeface="Trebuchet MS"/>
                <a:cs typeface="Trebuchet MS"/>
                <a:hlinkClick r:id="rId3"/>
              </a:rPr>
              <a:t>z</a:t>
            </a:r>
            <a:r>
              <a:rPr sz="1500" spc="-55" dirty="0">
                <a:solidFill>
                  <a:srgbClr val="0969D9"/>
                </a:solidFill>
                <a:latin typeface="Trebuchet MS"/>
                <a:cs typeface="Trebuchet MS"/>
                <a:hlinkClick r:id="rId3"/>
              </a:rPr>
              <a:t>ha</a:t>
            </a:r>
            <a:r>
              <a:rPr sz="1450" spc="-55" dirty="0">
                <a:solidFill>
                  <a:srgbClr val="0969D9"/>
                </a:solidFill>
                <a:latin typeface="Trebuchet MS"/>
                <a:cs typeface="Trebuchet MS"/>
                <a:hlinkClick r:id="rId3"/>
              </a:rPr>
              <a:t>n</a:t>
            </a:r>
            <a:r>
              <a:rPr sz="1500" spc="-55" dirty="0">
                <a:solidFill>
                  <a:srgbClr val="0969D9"/>
                </a:solidFill>
                <a:latin typeface="Trebuchet MS"/>
                <a:cs typeface="Trebuchet MS"/>
                <a:hlinkClick r:id="rId3"/>
              </a:rPr>
              <a:t>g</a:t>
            </a:r>
            <a:r>
              <a:rPr sz="1400" spc="-55" dirty="0">
                <a:solidFill>
                  <a:srgbClr val="0969D9"/>
                </a:solidFill>
                <a:latin typeface="Tahoma"/>
                <a:cs typeface="Tahoma"/>
                <a:hlinkClick r:id="rId3"/>
              </a:rPr>
              <a:t>@</a:t>
            </a:r>
            <a:r>
              <a:rPr sz="1450" spc="-55" dirty="0">
                <a:solidFill>
                  <a:srgbClr val="0969D9"/>
                </a:solidFill>
                <a:latin typeface="Trebuchet MS"/>
                <a:cs typeface="Trebuchet MS"/>
                <a:hlinkClick r:id="rId3"/>
              </a:rPr>
              <a:t>l</a:t>
            </a:r>
            <a:r>
              <a:rPr sz="1500" spc="-55" dirty="0">
                <a:solidFill>
                  <a:srgbClr val="0969D9"/>
                </a:solidFill>
                <a:latin typeface="Trebuchet MS"/>
                <a:cs typeface="Trebuchet MS"/>
                <a:hlinkClick r:id="rId3"/>
              </a:rPr>
              <a:t>i</a:t>
            </a:r>
            <a:r>
              <a:rPr sz="1450" spc="-55" dirty="0">
                <a:solidFill>
                  <a:srgbClr val="0969D9"/>
                </a:solidFill>
                <a:latin typeface="Trebuchet MS"/>
                <a:cs typeface="Trebuchet MS"/>
                <a:hlinkClick r:id="rId3"/>
              </a:rPr>
              <a:t>n</a:t>
            </a:r>
            <a:r>
              <a:rPr sz="1500" spc="-55" dirty="0">
                <a:solidFill>
                  <a:srgbClr val="0969D9"/>
                </a:solidFill>
                <a:latin typeface="Trebuchet MS"/>
                <a:cs typeface="Trebuchet MS"/>
                <a:hlinkClick r:id="rId3"/>
              </a:rPr>
              <a:t>k</a:t>
            </a:r>
            <a:r>
              <a:rPr sz="1400" spc="-55" dirty="0">
                <a:solidFill>
                  <a:srgbClr val="0969D9"/>
                </a:solidFill>
                <a:latin typeface="Tahoma"/>
                <a:cs typeface="Tahoma"/>
                <a:hlinkClick r:id="rId3"/>
              </a:rPr>
              <a:t>.</a:t>
            </a:r>
            <a:r>
              <a:rPr sz="1500" spc="-55" dirty="0">
                <a:solidFill>
                  <a:srgbClr val="0969D9"/>
                </a:solidFill>
                <a:latin typeface="Trebuchet MS"/>
                <a:cs typeface="Trebuchet MS"/>
                <a:hlinkClick r:id="rId3"/>
              </a:rPr>
              <a:t>c</a:t>
            </a:r>
            <a:r>
              <a:rPr sz="1450" spc="-55" dirty="0">
                <a:solidFill>
                  <a:srgbClr val="0969D9"/>
                </a:solidFill>
                <a:latin typeface="Trebuchet MS"/>
                <a:cs typeface="Trebuchet MS"/>
                <a:hlinkClick r:id="rId3"/>
              </a:rPr>
              <a:t>u</a:t>
            </a:r>
            <a:r>
              <a:rPr sz="1500" spc="-55" dirty="0">
                <a:solidFill>
                  <a:srgbClr val="0969D9"/>
                </a:solidFill>
                <a:latin typeface="Trebuchet MS"/>
                <a:cs typeface="Trebuchet MS"/>
                <a:hlinkClick r:id="rId3"/>
              </a:rPr>
              <a:t>hk</a:t>
            </a:r>
            <a:r>
              <a:rPr sz="1400" spc="-55" dirty="0">
                <a:solidFill>
                  <a:srgbClr val="0969D9"/>
                </a:solidFill>
                <a:latin typeface="Tahoma"/>
                <a:cs typeface="Tahoma"/>
                <a:hlinkClick r:id="rId3"/>
              </a:rPr>
              <a:t>.</a:t>
            </a:r>
            <a:r>
              <a:rPr sz="1500" spc="-55" dirty="0">
                <a:solidFill>
                  <a:srgbClr val="0969D9"/>
                </a:solidFill>
                <a:latin typeface="Trebuchet MS"/>
                <a:cs typeface="Trebuchet MS"/>
                <a:hlinkClick r:id="rId3"/>
              </a:rPr>
              <a:t>ed</a:t>
            </a:r>
            <a:r>
              <a:rPr sz="1450" spc="-55" dirty="0">
                <a:solidFill>
                  <a:srgbClr val="0969D9"/>
                </a:solidFill>
                <a:latin typeface="Trebuchet MS"/>
                <a:cs typeface="Trebuchet MS"/>
                <a:hlinkClick r:id="rId3"/>
              </a:rPr>
              <a:t>u</a:t>
            </a:r>
            <a:r>
              <a:rPr sz="1400" spc="-55" dirty="0">
                <a:solidFill>
                  <a:srgbClr val="0969D9"/>
                </a:solidFill>
                <a:latin typeface="Tahoma"/>
                <a:cs typeface="Tahoma"/>
                <a:hlinkClick r:id="rId3"/>
              </a:rPr>
              <a:t>.</a:t>
            </a:r>
            <a:r>
              <a:rPr sz="1500" spc="-55" dirty="0">
                <a:solidFill>
                  <a:srgbClr val="0969D9"/>
                </a:solidFill>
                <a:latin typeface="Trebuchet MS"/>
                <a:cs typeface="Trebuchet MS"/>
                <a:hlinkClick r:id="rId3"/>
              </a:rPr>
              <a:t>c</a:t>
            </a:r>
            <a:r>
              <a:rPr sz="1450" spc="-55" dirty="0">
                <a:solidFill>
                  <a:srgbClr val="0969D9"/>
                </a:solidFill>
                <a:latin typeface="Trebuchet MS"/>
                <a:cs typeface="Trebuchet MS"/>
                <a:hlinkClick r:id="rId3"/>
              </a:rPr>
              <a:t>n</a:t>
            </a:r>
            <a:endParaRPr sz="1450">
              <a:latin typeface="Trebuchet MS"/>
              <a:cs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44500" rIns="0" bIns="0" rtlCol="0">
            <a:spAutoFit/>
          </a:bodyPr>
          <a:lstStyle/>
          <a:p>
            <a:pPr marL="12700">
              <a:lnSpc>
                <a:spcPct val="100000"/>
              </a:lnSpc>
              <a:spcBef>
                <a:spcPts val="125"/>
              </a:spcBef>
            </a:pPr>
            <a:r>
              <a:rPr sz="3700" spc="-105" dirty="0"/>
              <a:t>R</a:t>
            </a:r>
            <a:r>
              <a:rPr sz="3750" spc="-105" dirty="0"/>
              <a:t>e</a:t>
            </a:r>
            <a:r>
              <a:rPr spc="-105" dirty="0"/>
              <a:t>sults</a:t>
            </a:r>
            <a:r>
              <a:rPr spc="-305" dirty="0"/>
              <a:t> </a:t>
            </a:r>
            <a:r>
              <a:rPr sz="3700" spc="-190" dirty="0"/>
              <a:t>O</a:t>
            </a:r>
            <a:r>
              <a:rPr spc="-190" dirty="0"/>
              <a:t>v</a:t>
            </a:r>
            <a:r>
              <a:rPr sz="3750" spc="-190" dirty="0"/>
              <a:t>e</a:t>
            </a:r>
            <a:r>
              <a:rPr spc="-190" dirty="0"/>
              <a:t>rv</a:t>
            </a:r>
            <a:r>
              <a:rPr sz="3750" spc="-190" dirty="0"/>
              <a:t>ie</a:t>
            </a:r>
            <a:r>
              <a:rPr spc="-190" dirty="0"/>
              <a:t>w</a:t>
            </a:r>
            <a:endParaRPr sz="3750"/>
          </a:p>
        </p:txBody>
      </p:sp>
      <p:pic>
        <p:nvPicPr>
          <p:cNvPr id="3" name="object 3"/>
          <p:cNvPicPr/>
          <p:nvPr/>
        </p:nvPicPr>
        <p:blipFill>
          <a:blip r:embed="rId2" cstate="print"/>
          <a:stretch>
            <a:fillRect/>
          </a:stretch>
        </p:blipFill>
        <p:spPr>
          <a:xfrm>
            <a:off x="1066799" y="2200274"/>
            <a:ext cx="85725" cy="85724"/>
          </a:xfrm>
          <a:prstGeom prst="rect">
            <a:avLst/>
          </a:prstGeom>
        </p:spPr>
      </p:pic>
      <p:pic>
        <p:nvPicPr>
          <p:cNvPr id="4" name="object 4"/>
          <p:cNvPicPr/>
          <p:nvPr/>
        </p:nvPicPr>
        <p:blipFill>
          <a:blip r:embed="rId3" cstate="print"/>
          <a:stretch>
            <a:fillRect/>
          </a:stretch>
        </p:blipFill>
        <p:spPr>
          <a:xfrm>
            <a:off x="1614487" y="2605087"/>
            <a:ext cx="95250" cy="95249"/>
          </a:xfrm>
          <a:prstGeom prst="rect">
            <a:avLst/>
          </a:prstGeom>
        </p:spPr>
      </p:pic>
      <p:pic>
        <p:nvPicPr>
          <p:cNvPr id="5" name="object 5"/>
          <p:cNvPicPr/>
          <p:nvPr/>
        </p:nvPicPr>
        <p:blipFill>
          <a:blip r:embed="rId4" cstate="print"/>
          <a:stretch>
            <a:fillRect/>
          </a:stretch>
        </p:blipFill>
        <p:spPr>
          <a:xfrm>
            <a:off x="1614487" y="3090862"/>
            <a:ext cx="95250" cy="95249"/>
          </a:xfrm>
          <a:prstGeom prst="rect">
            <a:avLst/>
          </a:prstGeom>
        </p:spPr>
      </p:pic>
      <p:pic>
        <p:nvPicPr>
          <p:cNvPr id="6" name="object 6"/>
          <p:cNvPicPr/>
          <p:nvPr/>
        </p:nvPicPr>
        <p:blipFill>
          <a:blip r:embed="rId4" cstate="print"/>
          <a:stretch>
            <a:fillRect/>
          </a:stretch>
        </p:blipFill>
        <p:spPr>
          <a:xfrm>
            <a:off x="1614487" y="3576637"/>
            <a:ext cx="95250" cy="95249"/>
          </a:xfrm>
          <a:prstGeom prst="rect">
            <a:avLst/>
          </a:prstGeom>
        </p:spPr>
      </p:pic>
      <p:pic>
        <p:nvPicPr>
          <p:cNvPr id="7" name="object 7"/>
          <p:cNvPicPr/>
          <p:nvPr/>
        </p:nvPicPr>
        <p:blipFill>
          <a:blip r:embed="rId2" cstate="print"/>
          <a:stretch>
            <a:fillRect/>
          </a:stretch>
        </p:blipFill>
        <p:spPr>
          <a:xfrm>
            <a:off x="1066799" y="4067174"/>
            <a:ext cx="85725" cy="85724"/>
          </a:xfrm>
          <a:prstGeom prst="rect">
            <a:avLst/>
          </a:prstGeom>
        </p:spPr>
      </p:pic>
      <p:pic>
        <p:nvPicPr>
          <p:cNvPr id="8" name="object 8"/>
          <p:cNvPicPr/>
          <p:nvPr/>
        </p:nvPicPr>
        <p:blipFill>
          <a:blip r:embed="rId4" cstate="print"/>
          <a:stretch>
            <a:fillRect/>
          </a:stretch>
        </p:blipFill>
        <p:spPr>
          <a:xfrm>
            <a:off x="1614487" y="4471987"/>
            <a:ext cx="95250" cy="95249"/>
          </a:xfrm>
          <a:prstGeom prst="rect">
            <a:avLst/>
          </a:prstGeom>
        </p:spPr>
      </p:pic>
      <p:pic>
        <p:nvPicPr>
          <p:cNvPr id="9" name="object 9"/>
          <p:cNvPicPr/>
          <p:nvPr/>
        </p:nvPicPr>
        <p:blipFill>
          <a:blip r:embed="rId4" cstate="print"/>
          <a:stretch>
            <a:fillRect/>
          </a:stretch>
        </p:blipFill>
        <p:spPr>
          <a:xfrm>
            <a:off x="1614487" y="4957762"/>
            <a:ext cx="95250" cy="95249"/>
          </a:xfrm>
          <a:prstGeom prst="rect">
            <a:avLst/>
          </a:prstGeom>
        </p:spPr>
      </p:pic>
      <p:pic>
        <p:nvPicPr>
          <p:cNvPr id="10" name="object 10"/>
          <p:cNvPicPr/>
          <p:nvPr/>
        </p:nvPicPr>
        <p:blipFill>
          <a:blip r:embed="rId4" cstate="print"/>
          <a:stretch>
            <a:fillRect/>
          </a:stretch>
        </p:blipFill>
        <p:spPr>
          <a:xfrm>
            <a:off x="1614487" y="5443537"/>
            <a:ext cx="95250" cy="95249"/>
          </a:xfrm>
          <a:prstGeom prst="rect">
            <a:avLst/>
          </a:prstGeom>
        </p:spPr>
      </p:pic>
      <p:sp>
        <p:nvSpPr>
          <p:cNvPr id="11" name="object 11"/>
          <p:cNvSpPr txBox="1"/>
          <p:nvPr/>
        </p:nvSpPr>
        <p:spPr>
          <a:xfrm>
            <a:off x="1289350" y="1961764"/>
            <a:ext cx="6439535" cy="3683000"/>
          </a:xfrm>
          <a:prstGeom prst="rect">
            <a:avLst/>
          </a:prstGeom>
        </p:spPr>
        <p:txBody>
          <a:bodyPr vert="horz" wrap="square" lIns="0" tIns="12065" rIns="0" bIns="0" rtlCol="0">
            <a:spAutoFit/>
          </a:bodyPr>
          <a:lstStyle/>
          <a:p>
            <a:pPr marL="564515" marR="5080" indent="-552450">
              <a:lnSpc>
                <a:spcPct val="114399"/>
              </a:lnSpc>
              <a:spcBef>
                <a:spcPts val="95"/>
              </a:spcBef>
            </a:pPr>
            <a:r>
              <a:rPr sz="2300" b="1" spc="-105" dirty="0">
                <a:solidFill>
                  <a:srgbClr val="1F2328"/>
                </a:solidFill>
                <a:latin typeface="Trebuchet MS"/>
                <a:cs typeface="Trebuchet MS"/>
              </a:rPr>
              <a:t>Gr</a:t>
            </a:r>
            <a:r>
              <a:rPr sz="2350" b="1" spc="-105" dirty="0">
                <a:solidFill>
                  <a:srgbClr val="1F2328"/>
                </a:solidFill>
                <a:latin typeface="Trebuchet MS"/>
                <a:cs typeface="Trebuchet MS"/>
              </a:rPr>
              <a:t>a</a:t>
            </a:r>
            <a:r>
              <a:rPr sz="2300" b="1" spc="-105" dirty="0">
                <a:solidFill>
                  <a:srgbClr val="1F2328"/>
                </a:solidFill>
                <a:latin typeface="Trebuchet MS"/>
                <a:cs typeface="Trebuchet MS"/>
              </a:rPr>
              <a:t>p</a:t>
            </a:r>
            <a:r>
              <a:rPr sz="2350" b="1" spc="-105" dirty="0">
                <a:solidFill>
                  <a:srgbClr val="1F2328"/>
                </a:solidFill>
                <a:latin typeface="Trebuchet MS"/>
                <a:cs typeface="Trebuchet MS"/>
              </a:rPr>
              <a:t>h</a:t>
            </a:r>
            <a:r>
              <a:rPr sz="2350" b="1" spc="-185" dirty="0">
                <a:solidFill>
                  <a:srgbClr val="1F2328"/>
                </a:solidFill>
                <a:latin typeface="Trebuchet MS"/>
                <a:cs typeface="Trebuchet MS"/>
              </a:rPr>
              <a:t> </a:t>
            </a:r>
            <a:r>
              <a:rPr sz="2300" b="1" spc="-20" dirty="0">
                <a:solidFill>
                  <a:srgbClr val="1F2328"/>
                </a:solidFill>
                <a:latin typeface="Trebuchet MS"/>
                <a:cs typeface="Trebuchet MS"/>
              </a:rPr>
              <a:t>RAG</a:t>
            </a:r>
            <a:r>
              <a:rPr sz="2300" b="1" spc="-165" dirty="0">
                <a:solidFill>
                  <a:srgbClr val="1F2328"/>
                </a:solidFill>
                <a:latin typeface="Trebuchet MS"/>
                <a:cs typeface="Trebuchet MS"/>
              </a:rPr>
              <a:t> </a:t>
            </a:r>
            <a:r>
              <a:rPr sz="2300" b="1" spc="-114" dirty="0">
                <a:solidFill>
                  <a:srgbClr val="1F2328"/>
                </a:solidFill>
                <a:latin typeface="Trebuchet MS"/>
                <a:cs typeface="Trebuchet MS"/>
              </a:rPr>
              <a:t>vs.</a:t>
            </a:r>
            <a:r>
              <a:rPr sz="2300" b="1" spc="-295" dirty="0">
                <a:solidFill>
                  <a:srgbClr val="1F2328"/>
                </a:solidFill>
                <a:latin typeface="Trebuchet MS"/>
                <a:cs typeface="Trebuchet MS"/>
              </a:rPr>
              <a:t> </a:t>
            </a:r>
            <a:r>
              <a:rPr sz="2300" b="1" spc="-120" dirty="0">
                <a:solidFill>
                  <a:srgbClr val="1F2328"/>
                </a:solidFill>
                <a:latin typeface="Trebuchet MS"/>
                <a:cs typeface="Trebuchet MS"/>
              </a:rPr>
              <a:t>N</a:t>
            </a:r>
            <a:r>
              <a:rPr sz="2350" b="1" spc="-120" dirty="0">
                <a:solidFill>
                  <a:srgbClr val="1F2328"/>
                </a:solidFill>
                <a:latin typeface="Trebuchet MS"/>
                <a:cs typeface="Trebuchet MS"/>
              </a:rPr>
              <a:t>aï</a:t>
            </a:r>
            <a:r>
              <a:rPr sz="2300" b="1" spc="-120" dirty="0">
                <a:solidFill>
                  <a:srgbClr val="1F2328"/>
                </a:solidFill>
                <a:latin typeface="Trebuchet MS"/>
                <a:cs typeface="Trebuchet MS"/>
              </a:rPr>
              <a:t>v</a:t>
            </a:r>
            <a:r>
              <a:rPr sz="2350" b="1" spc="-120" dirty="0">
                <a:solidFill>
                  <a:srgbClr val="1F2328"/>
                </a:solidFill>
                <a:latin typeface="Trebuchet MS"/>
                <a:cs typeface="Trebuchet MS"/>
              </a:rPr>
              <a:t>e</a:t>
            </a:r>
            <a:r>
              <a:rPr sz="2350" b="1" spc="-180" dirty="0">
                <a:solidFill>
                  <a:srgbClr val="1F2328"/>
                </a:solidFill>
                <a:latin typeface="Trebuchet MS"/>
                <a:cs typeface="Trebuchet MS"/>
              </a:rPr>
              <a:t> </a:t>
            </a:r>
            <a:r>
              <a:rPr sz="2300" b="1" spc="-20" dirty="0">
                <a:solidFill>
                  <a:srgbClr val="1F2328"/>
                </a:solidFill>
                <a:latin typeface="Trebuchet MS"/>
                <a:cs typeface="Trebuchet MS"/>
              </a:rPr>
              <a:t>RAG</a:t>
            </a:r>
            <a:r>
              <a:rPr sz="2300" b="1" spc="-165" dirty="0">
                <a:solidFill>
                  <a:srgbClr val="1F2328"/>
                </a:solidFill>
                <a:latin typeface="Trebuchet MS"/>
                <a:cs typeface="Trebuchet MS"/>
              </a:rPr>
              <a:t> </a:t>
            </a:r>
            <a:r>
              <a:rPr sz="2300" b="1" spc="-85" dirty="0">
                <a:solidFill>
                  <a:srgbClr val="1F2328"/>
                </a:solidFill>
                <a:latin typeface="Trebuchet MS"/>
                <a:cs typeface="Trebuchet MS"/>
              </a:rPr>
              <a:t>(S</a:t>
            </a:r>
            <a:r>
              <a:rPr sz="2350" b="1" spc="-85" dirty="0">
                <a:solidFill>
                  <a:srgbClr val="1F2328"/>
                </a:solidFill>
                <a:latin typeface="Trebuchet MS"/>
                <a:cs typeface="Trebuchet MS"/>
              </a:rPr>
              <a:t>i</a:t>
            </a:r>
            <a:r>
              <a:rPr sz="2300" b="1" spc="-85" dirty="0">
                <a:solidFill>
                  <a:srgbClr val="1F2328"/>
                </a:solidFill>
                <a:latin typeface="Trebuchet MS"/>
                <a:cs typeface="Trebuchet MS"/>
              </a:rPr>
              <a:t>mpl</a:t>
            </a:r>
            <a:r>
              <a:rPr sz="2350" b="1" spc="-85" dirty="0">
                <a:solidFill>
                  <a:srgbClr val="1F2328"/>
                </a:solidFill>
                <a:latin typeface="Trebuchet MS"/>
                <a:cs typeface="Trebuchet MS"/>
              </a:rPr>
              <a:t>e</a:t>
            </a:r>
            <a:r>
              <a:rPr sz="2350" b="1" spc="-185" dirty="0">
                <a:solidFill>
                  <a:srgbClr val="1F2328"/>
                </a:solidFill>
                <a:latin typeface="Trebuchet MS"/>
                <a:cs typeface="Trebuchet MS"/>
              </a:rPr>
              <a:t> </a:t>
            </a:r>
            <a:r>
              <a:rPr sz="2300" b="1" spc="-85" dirty="0">
                <a:solidFill>
                  <a:srgbClr val="1F2328"/>
                </a:solidFill>
                <a:latin typeface="Trebuchet MS"/>
                <a:cs typeface="Trebuchet MS"/>
              </a:rPr>
              <a:t>C</a:t>
            </a:r>
            <a:r>
              <a:rPr sz="2350" b="1" spc="-85" dirty="0">
                <a:solidFill>
                  <a:srgbClr val="1F2328"/>
                </a:solidFill>
                <a:latin typeface="Trebuchet MS"/>
                <a:cs typeface="Trebuchet MS"/>
              </a:rPr>
              <a:t>h</a:t>
            </a:r>
            <a:r>
              <a:rPr sz="2300" b="1" spc="-85" dirty="0">
                <a:solidFill>
                  <a:srgbClr val="1F2328"/>
                </a:solidFill>
                <a:latin typeface="Trebuchet MS"/>
                <a:cs typeface="Trebuchet MS"/>
              </a:rPr>
              <a:t>un</a:t>
            </a:r>
            <a:r>
              <a:rPr sz="2350" b="1" spc="-85" dirty="0">
                <a:solidFill>
                  <a:srgbClr val="1F2328"/>
                </a:solidFill>
                <a:latin typeface="Trebuchet MS"/>
                <a:cs typeface="Trebuchet MS"/>
              </a:rPr>
              <a:t>k</a:t>
            </a:r>
            <a:r>
              <a:rPr sz="2350" b="1" spc="-180" dirty="0">
                <a:solidFill>
                  <a:srgbClr val="1F2328"/>
                </a:solidFill>
                <a:latin typeface="Trebuchet MS"/>
                <a:cs typeface="Trebuchet MS"/>
              </a:rPr>
              <a:t> </a:t>
            </a:r>
            <a:r>
              <a:rPr sz="2300" b="1" spc="-130" dirty="0">
                <a:solidFill>
                  <a:srgbClr val="1F2328"/>
                </a:solidFill>
                <a:latin typeface="Trebuchet MS"/>
                <a:cs typeface="Trebuchet MS"/>
              </a:rPr>
              <a:t>R</a:t>
            </a:r>
            <a:r>
              <a:rPr sz="2350" b="1" spc="-130" dirty="0">
                <a:solidFill>
                  <a:srgbClr val="1F2328"/>
                </a:solidFill>
                <a:latin typeface="Trebuchet MS"/>
                <a:cs typeface="Trebuchet MS"/>
              </a:rPr>
              <a:t>e</a:t>
            </a:r>
            <a:r>
              <a:rPr sz="2300" b="1" spc="-130" dirty="0">
                <a:solidFill>
                  <a:srgbClr val="1F2328"/>
                </a:solidFill>
                <a:latin typeface="Trebuchet MS"/>
                <a:cs typeface="Trebuchet MS"/>
              </a:rPr>
              <a:t>tr</a:t>
            </a:r>
            <a:r>
              <a:rPr sz="2350" b="1" spc="-130" dirty="0">
                <a:solidFill>
                  <a:srgbClr val="1F2328"/>
                </a:solidFill>
                <a:latin typeface="Trebuchet MS"/>
                <a:cs typeface="Trebuchet MS"/>
              </a:rPr>
              <a:t>ie</a:t>
            </a:r>
            <a:r>
              <a:rPr sz="2300" b="1" spc="-130" dirty="0">
                <a:solidFill>
                  <a:srgbClr val="1F2328"/>
                </a:solidFill>
                <a:latin typeface="Trebuchet MS"/>
                <a:cs typeface="Trebuchet MS"/>
              </a:rPr>
              <a:t>v</a:t>
            </a:r>
            <a:r>
              <a:rPr sz="2350" b="1" spc="-130" dirty="0">
                <a:solidFill>
                  <a:srgbClr val="1F2328"/>
                </a:solidFill>
                <a:latin typeface="Trebuchet MS"/>
                <a:cs typeface="Trebuchet MS"/>
              </a:rPr>
              <a:t>a</a:t>
            </a:r>
            <a:r>
              <a:rPr sz="2300" b="1" spc="-130" dirty="0">
                <a:solidFill>
                  <a:srgbClr val="1F2328"/>
                </a:solidFill>
                <a:latin typeface="Trebuchet MS"/>
                <a:cs typeface="Trebuchet MS"/>
              </a:rPr>
              <a:t>l): </a:t>
            </a:r>
            <a:r>
              <a:rPr sz="2300" b="1" spc="-105" dirty="0">
                <a:solidFill>
                  <a:srgbClr val="1F2328"/>
                </a:solidFill>
                <a:latin typeface="Trebuchet MS"/>
                <a:cs typeface="Trebuchet MS"/>
              </a:rPr>
              <a:t>Compr</a:t>
            </a:r>
            <a:r>
              <a:rPr sz="2350" b="1" spc="-105" dirty="0">
                <a:solidFill>
                  <a:srgbClr val="1F2328"/>
                </a:solidFill>
                <a:latin typeface="Trebuchet MS"/>
                <a:cs typeface="Trebuchet MS"/>
              </a:rPr>
              <a:t>ehe</a:t>
            </a:r>
            <a:r>
              <a:rPr sz="2300" b="1" spc="-105" dirty="0">
                <a:solidFill>
                  <a:srgbClr val="1F2328"/>
                </a:solidFill>
                <a:latin typeface="Trebuchet MS"/>
                <a:cs typeface="Trebuchet MS"/>
              </a:rPr>
              <a:t>ns</a:t>
            </a:r>
            <a:r>
              <a:rPr sz="2350" b="1" spc="-105" dirty="0">
                <a:solidFill>
                  <a:srgbClr val="1F2328"/>
                </a:solidFill>
                <a:latin typeface="Trebuchet MS"/>
                <a:cs typeface="Trebuchet MS"/>
              </a:rPr>
              <a:t>i</a:t>
            </a:r>
            <a:r>
              <a:rPr sz="2300" b="1" spc="-105" dirty="0">
                <a:solidFill>
                  <a:srgbClr val="1F2328"/>
                </a:solidFill>
                <a:latin typeface="Trebuchet MS"/>
                <a:cs typeface="Trebuchet MS"/>
              </a:rPr>
              <a:t>v</a:t>
            </a:r>
            <a:r>
              <a:rPr sz="2350" b="1" spc="-105" dirty="0">
                <a:solidFill>
                  <a:srgbClr val="1F2328"/>
                </a:solidFill>
                <a:latin typeface="Trebuchet MS"/>
                <a:cs typeface="Trebuchet MS"/>
              </a:rPr>
              <a:t>e</a:t>
            </a:r>
            <a:r>
              <a:rPr sz="2300" b="1" spc="-105" dirty="0">
                <a:solidFill>
                  <a:srgbClr val="1F2328"/>
                </a:solidFill>
                <a:latin typeface="Trebuchet MS"/>
                <a:cs typeface="Trebuchet MS"/>
              </a:rPr>
              <a:t>n</a:t>
            </a:r>
            <a:r>
              <a:rPr sz="2350" b="1" spc="-105" dirty="0">
                <a:solidFill>
                  <a:srgbClr val="1F2328"/>
                </a:solidFill>
                <a:latin typeface="Trebuchet MS"/>
                <a:cs typeface="Trebuchet MS"/>
              </a:rPr>
              <a:t>e</a:t>
            </a:r>
            <a:r>
              <a:rPr sz="2300" b="1" spc="-105" dirty="0">
                <a:solidFill>
                  <a:srgbClr val="1F2328"/>
                </a:solidFill>
                <a:latin typeface="Trebuchet MS"/>
                <a:cs typeface="Trebuchet MS"/>
              </a:rPr>
              <a:t>ss:</a:t>
            </a:r>
            <a:r>
              <a:rPr sz="2300" b="1" spc="-15" dirty="0">
                <a:solidFill>
                  <a:srgbClr val="1F2328"/>
                </a:solidFill>
                <a:latin typeface="Trebuchet MS"/>
                <a:cs typeface="Trebuchet MS"/>
              </a:rPr>
              <a:t> </a:t>
            </a:r>
            <a:r>
              <a:rPr sz="2300" spc="35" dirty="0">
                <a:solidFill>
                  <a:srgbClr val="1F2328"/>
                </a:solidFill>
                <a:latin typeface="Microsoft Sans Serif"/>
                <a:cs typeface="Microsoft Sans Serif"/>
              </a:rPr>
              <a:t>+72–83</a:t>
            </a:r>
            <a:r>
              <a:rPr sz="2300" spc="35" dirty="0">
                <a:solidFill>
                  <a:srgbClr val="1F2328"/>
                </a:solidFill>
                <a:latin typeface="Georgia"/>
                <a:cs typeface="Georgia"/>
              </a:rPr>
              <a:t>%</a:t>
            </a:r>
            <a:endParaRPr sz="2300">
              <a:latin typeface="Georgia"/>
              <a:cs typeface="Georgia"/>
            </a:endParaRPr>
          </a:p>
          <a:p>
            <a:pPr marL="564515">
              <a:lnSpc>
                <a:spcPct val="100000"/>
              </a:lnSpc>
              <a:spcBef>
                <a:spcPts val="1005"/>
              </a:spcBef>
            </a:pPr>
            <a:r>
              <a:rPr sz="2300" b="1" spc="-135" dirty="0">
                <a:solidFill>
                  <a:srgbClr val="1F2328"/>
                </a:solidFill>
                <a:latin typeface="Trebuchet MS"/>
                <a:cs typeface="Trebuchet MS"/>
              </a:rPr>
              <a:t>D</a:t>
            </a:r>
            <a:r>
              <a:rPr sz="2350" b="1" spc="-135" dirty="0">
                <a:solidFill>
                  <a:srgbClr val="1F2328"/>
                </a:solidFill>
                <a:latin typeface="Trebuchet MS"/>
                <a:cs typeface="Trebuchet MS"/>
              </a:rPr>
              <a:t>i</a:t>
            </a:r>
            <a:r>
              <a:rPr sz="2300" b="1" spc="-135" dirty="0">
                <a:solidFill>
                  <a:srgbClr val="1F2328"/>
                </a:solidFill>
                <a:latin typeface="Trebuchet MS"/>
                <a:cs typeface="Trebuchet MS"/>
              </a:rPr>
              <a:t>v</a:t>
            </a:r>
            <a:r>
              <a:rPr sz="2350" b="1" spc="-135" dirty="0">
                <a:solidFill>
                  <a:srgbClr val="1F2328"/>
                </a:solidFill>
                <a:latin typeface="Trebuchet MS"/>
                <a:cs typeface="Trebuchet MS"/>
              </a:rPr>
              <a:t>e</a:t>
            </a:r>
            <a:r>
              <a:rPr sz="2300" b="1" spc="-135" dirty="0">
                <a:solidFill>
                  <a:srgbClr val="1F2328"/>
                </a:solidFill>
                <a:latin typeface="Trebuchet MS"/>
                <a:cs typeface="Trebuchet MS"/>
              </a:rPr>
              <a:t>rs</a:t>
            </a:r>
            <a:r>
              <a:rPr sz="2350" b="1" spc="-135" dirty="0">
                <a:solidFill>
                  <a:srgbClr val="1F2328"/>
                </a:solidFill>
                <a:latin typeface="Trebuchet MS"/>
                <a:cs typeface="Trebuchet MS"/>
              </a:rPr>
              <a:t>i</a:t>
            </a:r>
            <a:r>
              <a:rPr sz="2300" b="1" spc="-135" dirty="0">
                <a:solidFill>
                  <a:srgbClr val="1F2328"/>
                </a:solidFill>
                <a:latin typeface="Trebuchet MS"/>
                <a:cs typeface="Trebuchet MS"/>
              </a:rPr>
              <a:t>ty:</a:t>
            </a:r>
            <a:r>
              <a:rPr sz="2300" b="1" spc="-114" dirty="0">
                <a:solidFill>
                  <a:srgbClr val="1F2328"/>
                </a:solidFill>
                <a:latin typeface="Trebuchet MS"/>
                <a:cs typeface="Trebuchet MS"/>
              </a:rPr>
              <a:t> </a:t>
            </a:r>
            <a:r>
              <a:rPr sz="2300" spc="-10" dirty="0">
                <a:solidFill>
                  <a:srgbClr val="1F2328"/>
                </a:solidFill>
                <a:latin typeface="Microsoft Sans Serif"/>
                <a:cs typeface="Microsoft Sans Serif"/>
              </a:rPr>
              <a:t>+75–82</a:t>
            </a:r>
            <a:r>
              <a:rPr sz="2300" spc="-10" dirty="0">
                <a:solidFill>
                  <a:srgbClr val="1F2328"/>
                </a:solidFill>
                <a:latin typeface="Georgia"/>
                <a:cs typeface="Georgia"/>
              </a:rPr>
              <a:t>%</a:t>
            </a:r>
            <a:endParaRPr sz="2300">
              <a:latin typeface="Georgia"/>
              <a:cs typeface="Georgia"/>
            </a:endParaRPr>
          </a:p>
          <a:p>
            <a:pPr marL="564515">
              <a:lnSpc>
                <a:spcPct val="100000"/>
              </a:lnSpc>
              <a:spcBef>
                <a:spcPts val="1005"/>
              </a:spcBef>
            </a:pPr>
            <a:r>
              <a:rPr sz="2300" b="1" spc="-145" dirty="0">
                <a:solidFill>
                  <a:srgbClr val="1F2328"/>
                </a:solidFill>
                <a:latin typeface="Trebuchet MS"/>
                <a:cs typeface="Trebuchet MS"/>
              </a:rPr>
              <a:t>B</a:t>
            </a:r>
            <a:r>
              <a:rPr sz="2350" b="1" spc="-145" dirty="0">
                <a:solidFill>
                  <a:srgbClr val="1F2328"/>
                </a:solidFill>
                <a:latin typeface="Trebuchet MS"/>
                <a:cs typeface="Trebuchet MS"/>
              </a:rPr>
              <a:t>e</a:t>
            </a:r>
            <a:r>
              <a:rPr sz="2300" b="1" spc="-145" dirty="0">
                <a:solidFill>
                  <a:srgbClr val="1F2328"/>
                </a:solidFill>
                <a:latin typeface="Trebuchet MS"/>
                <a:cs typeface="Trebuchet MS"/>
              </a:rPr>
              <a:t>tt</a:t>
            </a:r>
            <a:r>
              <a:rPr sz="2350" b="1" spc="-145" dirty="0">
                <a:solidFill>
                  <a:srgbClr val="1F2328"/>
                </a:solidFill>
                <a:latin typeface="Trebuchet MS"/>
                <a:cs typeface="Trebuchet MS"/>
              </a:rPr>
              <a:t>e</a:t>
            </a:r>
            <a:r>
              <a:rPr sz="2300" b="1" spc="-145" dirty="0">
                <a:solidFill>
                  <a:srgbClr val="1F2328"/>
                </a:solidFill>
                <a:latin typeface="Trebuchet MS"/>
                <a:cs typeface="Trebuchet MS"/>
              </a:rPr>
              <a:t>r</a:t>
            </a:r>
            <a:r>
              <a:rPr sz="2300" b="1" spc="-170" dirty="0">
                <a:solidFill>
                  <a:srgbClr val="1F2328"/>
                </a:solidFill>
                <a:latin typeface="Trebuchet MS"/>
                <a:cs typeface="Trebuchet MS"/>
              </a:rPr>
              <a:t> </a:t>
            </a:r>
            <a:r>
              <a:rPr sz="2350" b="1" dirty="0">
                <a:solidFill>
                  <a:srgbClr val="1F2328"/>
                </a:solidFill>
                <a:latin typeface="Trebuchet MS"/>
                <a:cs typeface="Trebuchet MS"/>
              </a:rPr>
              <a:t>c</a:t>
            </a:r>
            <a:r>
              <a:rPr sz="2300" b="1" dirty="0">
                <a:solidFill>
                  <a:srgbClr val="1F2328"/>
                </a:solidFill>
                <a:latin typeface="Trebuchet MS"/>
                <a:cs typeface="Trebuchet MS"/>
              </a:rPr>
              <a:t>ross-</a:t>
            </a:r>
            <a:r>
              <a:rPr sz="2350" b="1" spc="-120" dirty="0">
                <a:solidFill>
                  <a:srgbClr val="1F2328"/>
                </a:solidFill>
                <a:latin typeface="Trebuchet MS"/>
                <a:cs typeface="Trebuchet MS"/>
              </a:rPr>
              <a:t>d</a:t>
            </a:r>
            <a:r>
              <a:rPr sz="2300" b="1" spc="-120" dirty="0">
                <a:solidFill>
                  <a:srgbClr val="1F2328"/>
                </a:solidFill>
                <a:latin typeface="Trebuchet MS"/>
                <a:cs typeface="Trebuchet MS"/>
              </a:rPr>
              <a:t>o</a:t>
            </a:r>
            <a:r>
              <a:rPr sz="2350" b="1" spc="-120" dirty="0">
                <a:solidFill>
                  <a:srgbClr val="1F2328"/>
                </a:solidFill>
                <a:latin typeface="Trebuchet MS"/>
                <a:cs typeface="Trebuchet MS"/>
              </a:rPr>
              <a:t>c</a:t>
            </a:r>
            <a:r>
              <a:rPr sz="2300" b="1" spc="-120" dirty="0">
                <a:solidFill>
                  <a:srgbClr val="1F2328"/>
                </a:solidFill>
                <a:latin typeface="Trebuchet MS"/>
                <a:cs typeface="Trebuchet MS"/>
              </a:rPr>
              <a:t>um</a:t>
            </a:r>
            <a:r>
              <a:rPr sz="2350" b="1" spc="-120" dirty="0">
                <a:solidFill>
                  <a:srgbClr val="1F2328"/>
                </a:solidFill>
                <a:latin typeface="Trebuchet MS"/>
                <a:cs typeface="Trebuchet MS"/>
              </a:rPr>
              <a:t>e</a:t>
            </a:r>
            <a:r>
              <a:rPr sz="2300" b="1" spc="-120" dirty="0">
                <a:solidFill>
                  <a:srgbClr val="1F2328"/>
                </a:solidFill>
                <a:latin typeface="Trebuchet MS"/>
                <a:cs typeface="Trebuchet MS"/>
              </a:rPr>
              <a:t>nt</a:t>
            </a:r>
            <a:r>
              <a:rPr sz="2300" b="1" spc="-170" dirty="0">
                <a:solidFill>
                  <a:srgbClr val="1F2328"/>
                </a:solidFill>
                <a:latin typeface="Trebuchet MS"/>
                <a:cs typeface="Trebuchet MS"/>
              </a:rPr>
              <a:t> </a:t>
            </a:r>
            <a:r>
              <a:rPr sz="2350" b="1" spc="-10" dirty="0">
                <a:solidFill>
                  <a:srgbClr val="1F2328"/>
                </a:solidFill>
                <a:latin typeface="Trebuchet MS"/>
                <a:cs typeface="Trebuchet MS"/>
              </a:rPr>
              <a:t>i</a:t>
            </a:r>
            <a:r>
              <a:rPr sz="2300" b="1" spc="-10" dirty="0">
                <a:solidFill>
                  <a:srgbClr val="1F2328"/>
                </a:solidFill>
                <a:latin typeface="Trebuchet MS"/>
                <a:cs typeface="Trebuchet MS"/>
              </a:rPr>
              <a:t>ns</a:t>
            </a:r>
            <a:r>
              <a:rPr sz="2350" b="1" spc="-10" dirty="0">
                <a:solidFill>
                  <a:srgbClr val="1F2328"/>
                </a:solidFill>
                <a:latin typeface="Trebuchet MS"/>
                <a:cs typeface="Trebuchet MS"/>
              </a:rPr>
              <a:t>igh</a:t>
            </a:r>
            <a:r>
              <a:rPr sz="2300" b="1" spc="-10" dirty="0">
                <a:solidFill>
                  <a:srgbClr val="1F2328"/>
                </a:solidFill>
                <a:latin typeface="Trebuchet MS"/>
                <a:cs typeface="Trebuchet MS"/>
              </a:rPr>
              <a:t>t.</a:t>
            </a:r>
            <a:endParaRPr sz="2300">
              <a:latin typeface="Trebuchet MS"/>
              <a:cs typeface="Trebuchet MS"/>
            </a:endParaRPr>
          </a:p>
          <a:p>
            <a:pPr marL="564515" marR="127000" indent="-552450">
              <a:lnSpc>
                <a:spcPct val="116100"/>
              </a:lnSpc>
              <a:spcBef>
                <a:spcPts val="550"/>
              </a:spcBef>
            </a:pPr>
            <a:r>
              <a:rPr sz="2300" b="1" spc="-105" dirty="0">
                <a:solidFill>
                  <a:srgbClr val="1F2328"/>
                </a:solidFill>
                <a:latin typeface="Trebuchet MS"/>
                <a:cs typeface="Trebuchet MS"/>
              </a:rPr>
              <a:t>Gr</a:t>
            </a:r>
            <a:r>
              <a:rPr sz="2350" b="1" spc="-105" dirty="0">
                <a:solidFill>
                  <a:srgbClr val="1F2328"/>
                </a:solidFill>
                <a:latin typeface="Trebuchet MS"/>
                <a:cs typeface="Trebuchet MS"/>
              </a:rPr>
              <a:t>a</a:t>
            </a:r>
            <a:r>
              <a:rPr sz="2300" b="1" spc="-105" dirty="0">
                <a:solidFill>
                  <a:srgbClr val="1F2328"/>
                </a:solidFill>
                <a:latin typeface="Trebuchet MS"/>
                <a:cs typeface="Trebuchet MS"/>
              </a:rPr>
              <a:t>p</a:t>
            </a:r>
            <a:r>
              <a:rPr sz="2350" b="1" spc="-105" dirty="0">
                <a:solidFill>
                  <a:srgbClr val="1F2328"/>
                </a:solidFill>
                <a:latin typeface="Trebuchet MS"/>
                <a:cs typeface="Trebuchet MS"/>
              </a:rPr>
              <a:t>h</a:t>
            </a:r>
            <a:r>
              <a:rPr sz="2350" b="1" spc="-145" dirty="0">
                <a:solidFill>
                  <a:srgbClr val="1F2328"/>
                </a:solidFill>
                <a:latin typeface="Trebuchet MS"/>
                <a:cs typeface="Trebuchet MS"/>
              </a:rPr>
              <a:t> </a:t>
            </a:r>
            <a:r>
              <a:rPr sz="2300" b="1" spc="-20" dirty="0">
                <a:solidFill>
                  <a:srgbClr val="1F2328"/>
                </a:solidFill>
                <a:latin typeface="Trebuchet MS"/>
                <a:cs typeface="Trebuchet MS"/>
              </a:rPr>
              <a:t>RAG</a:t>
            </a:r>
            <a:r>
              <a:rPr sz="2300" b="1" spc="-125" dirty="0">
                <a:solidFill>
                  <a:srgbClr val="1F2328"/>
                </a:solidFill>
                <a:latin typeface="Trebuchet MS"/>
                <a:cs typeface="Trebuchet MS"/>
              </a:rPr>
              <a:t> </a:t>
            </a:r>
            <a:r>
              <a:rPr sz="2300" b="1" spc="-114" dirty="0">
                <a:solidFill>
                  <a:srgbClr val="1F2328"/>
                </a:solidFill>
                <a:latin typeface="Trebuchet MS"/>
                <a:cs typeface="Trebuchet MS"/>
              </a:rPr>
              <a:t>vs.</a:t>
            </a:r>
            <a:r>
              <a:rPr sz="2300" b="1" spc="-265" dirty="0">
                <a:solidFill>
                  <a:srgbClr val="1F2328"/>
                </a:solidFill>
                <a:latin typeface="Trebuchet MS"/>
                <a:cs typeface="Trebuchet MS"/>
              </a:rPr>
              <a:t> </a:t>
            </a:r>
            <a:r>
              <a:rPr sz="2300" b="1" spc="-225" dirty="0">
                <a:solidFill>
                  <a:srgbClr val="1F2328"/>
                </a:solidFill>
                <a:latin typeface="Trebuchet MS"/>
                <a:cs typeface="Trebuchet MS"/>
              </a:rPr>
              <a:t>T</a:t>
            </a:r>
            <a:r>
              <a:rPr sz="2350" b="1" spc="-225" dirty="0">
                <a:solidFill>
                  <a:srgbClr val="1F2328"/>
                </a:solidFill>
                <a:latin typeface="Trebuchet MS"/>
                <a:cs typeface="Trebuchet MS"/>
              </a:rPr>
              <a:t>e</a:t>
            </a:r>
            <a:r>
              <a:rPr sz="2300" b="1" spc="-225" dirty="0">
                <a:solidFill>
                  <a:srgbClr val="1F2328"/>
                </a:solidFill>
                <a:latin typeface="Trebuchet MS"/>
                <a:cs typeface="Trebuchet MS"/>
              </a:rPr>
              <a:t>xt</a:t>
            </a:r>
            <a:r>
              <a:rPr sz="2300" b="1" spc="-130" dirty="0">
                <a:solidFill>
                  <a:srgbClr val="1F2328"/>
                </a:solidFill>
                <a:latin typeface="Trebuchet MS"/>
                <a:cs typeface="Trebuchet MS"/>
              </a:rPr>
              <a:t> </a:t>
            </a:r>
            <a:r>
              <a:rPr sz="2300" b="1" spc="-114" dirty="0">
                <a:solidFill>
                  <a:srgbClr val="1F2328"/>
                </a:solidFill>
                <a:latin typeface="Trebuchet MS"/>
                <a:cs typeface="Trebuchet MS"/>
              </a:rPr>
              <a:t>Summ</a:t>
            </a:r>
            <a:r>
              <a:rPr sz="2350" b="1" spc="-114" dirty="0">
                <a:solidFill>
                  <a:srgbClr val="1F2328"/>
                </a:solidFill>
                <a:latin typeface="Trebuchet MS"/>
                <a:cs typeface="Trebuchet MS"/>
              </a:rPr>
              <a:t>a</a:t>
            </a:r>
            <a:r>
              <a:rPr sz="2300" b="1" spc="-114" dirty="0">
                <a:solidFill>
                  <a:srgbClr val="1F2328"/>
                </a:solidFill>
                <a:latin typeface="Trebuchet MS"/>
                <a:cs typeface="Trebuchet MS"/>
              </a:rPr>
              <a:t>r</a:t>
            </a:r>
            <a:r>
              <a:rPr sz="2350" b="1" spc="-114" dirty="0">
                <a:solidFill>
                  <a:srgbClr val="1F2328"/>
                </a:solidFill>
                <a:latin typeface="Trebuchet MS"/>
                <a:cs typeface="Trebuchet MS"/>
              </a:rPr>
              <a:t>i</a:t>
            </a:r>
            <a:r>
              <a:rPr sz="2300" b="1" spc="-114" dirty="0">
                <a:solidFill>
                  <a:srgbClr val="1F2328"/>
                </a:solidFill>
                <a:latin typeface="Trebuchet MS"/>
                <a:cs typeface="Trebuchet MS"/>
              </a:rPr>
              <a:t>z</a:t>
            </a:r>
            <a:r>
              <a:rPr sz="2350" b="1" spc="-114" dirty="0">
                <a:solidFill>
                  <a:srgbClr val="1F2328"/>
                </a:solidFill>
                <a:latin typeface="Trebuchet MS"/>
                <a:cs typeface="Trebuchet MS"/>
              </a:rPr>
              <a:t>a</a:t>
            </a:r>
            <a:r>
              <a:rPr sz="2300" b="1" spc="-114" dirty="0">
                <a:solidFill>
                  <a:srgbClr val="1F2328"/>
                </a:solidFill>
                <a:latin typeface="Trebuchet MS"/>
                <a:cs typeface="Trebuchet MS"/>
              </a:rPr>
              <a:t>t</a:t>
            </a:r>
            <a:r>
              <a:rPr sz="2350" b="1" spc="-114" dirty="0">
                <a:solidFill>
                  <a:srgbClr val="1F2328"/>
                </a:solidFill>
                <a:latin typeface="Trebuchet MS"/>
                <a:cs typeface="Trebuchet MS"/>
              </a:rPr>
              <a:t>i</a:t>
            </a:r>
            <a:r>
              <a:rPr sz="2300" b="1" spc="-114" dirty="0">
                <a:solidFill>
                  <a:srgbClr val="1F2328"/>
                </a:solidFill>
                <a:latin typeface="Trebuchet MS"/>
                <a:cs typeface="Trebuchet MS"/>
              </a:rPr>
              <a:t>on</a:t>
            </a:r>
            <a:r>
              <a:rPr sz="2300" b="1" spc="-130" dirty="0">
                <a:solidFill>
                  <a:srgbClr val="1F2328"/>
                </a:solidFill>
                <a:latin typeface="Trebuchet MS"/>
                <a:cs typeface="Trebuchet MS"/>
              </a:rPr>
              <a:t> </a:t>
            </a:r>
            <a:r>
              <a:rPr sz="2300" b="1" dirty="0">
                <a:solidFill>
                  <a:srgbClr val="1F2328"/>
                </a:solidFill>
                <a:latin typeface="Trebuchet MS"/>
                <a:cs typeface="Trebuchet MS"/>
              </a:rPr>
              <a:t>(M</a:t>
            </a:r>
            <a:r>
              <a:rPr sz="2350" b="1" dirty="0">
                <a:solidFill>
                  <a:srgbClr val="1F2328"/>
                </a:solidFill>
                <a:latin typeface="Trebuchet MS"/>
                <a:cs typeface="Trebuchet MS"/>
              </a:rPr>
              <a:t>a</a:t>
            </a:r>
            <a:r>
              <a:rPr sz="2300" b="1" dirty="0">
                <a:solidFill>
                  <a:srgbClr val="1F2328"/>
                </a:solidFill>
                <a:latin typeface="Trebuchet MS"/>
                <a:cs typeface="Trebuchet MS"/>
              </a:rPr>
              <a:t>p-</a:t>
            </a:r>
            <a:r>
              <a:rPr sz="2300" b="1" spc="-90" dirty="0">
                <a:solidFill>
                  <a:srgbClr val="1F2328"/>
                </a:solidFill>
                <a:latin typeface="Trebuchet MS"/>
                <a:cs typeface="Trebuchet MS"/>
              </a:rPr>
              <a:t>R</a:t>
            </a:r>
            <a:r>
              <a:rPr sz="2350" b="1" spc="-90" dirty="0">
                <a:solidFill>
                  <a:srgbClr val="1F2328"/>
                </a:solidFill>
                <a:latin typeface="Trebuchet MS"/>
                <a:cs typeface="Trebuchet MS"/>
              </a:rPr>
              <a:t>ed</a:t>
            </a:r>
            <a:r>
              <a:rPr sz="2300" b="1" spc="-90" dirty="0">
                <a:solidFill>
                  <a:srgbClr val="1F2328"/>
                </a:solidFill>
                <a:latin typeface="Trebuchet MS"/>
                <a:cs typeface="Trebuchet MS"/>
              </a:rPr>
              <a:t>u</a:t>
            </a:r>
            <a:r>
              <a:rPr sz="2350" b="1" spc="-90" dirty="0">
                <a:solidFill>
                  <a:srgbClr val="1F2328"/>
                </a:solidFill>
                <a:latin typeface="Trebuchet MS"/>
                <a:cs typeface="Trebuchet MS"/>
              </a:rPr>
              <a:t>ce</a:t>
            </a:r>
            <a:r>
              <a:rPr sz="2300" b="1" spc="-90" dirty="0">
                <a:solidFill>
                  <a:srgbClr val="1F2328"/>
                </a:solidFill>
                <a:latin typeface="Trebuchet MS"/>
                <a:cs typeface="Trebuchet MS"/>
              </a:rPr>
              <a:t>): </a:t>
            </a:r>
            <a:r>
              <a:rPr sz="2300" spc="-80" dirty="0">
                <a:solidFill>
                  <a:srgbClr val="1F2328"/>
                </a:solidFill>
                <a:latin typeface="Trebuchet MS"/>
                <a:cs typeface="Trebuchet MS"/>
              </a:rPr>
              <a:t>More</a:t>
            </a:r>
            <a:r>
              <a:rPr sz="2300" spc="-145" dirty="0">
                <a:solidFill>
                  <a:srgbClr val="1F2328"/>
                </a:solidFill>
                <a:latin typeface="Trebuchet MS"/>
                <a:cs typeface="Trebuchet MS"/>
              </a:rPr>
              <a:t> </a:t>
            </a:r>
            <a:r>
              <a:rPr sz="2300" spc="-150" dirty="0">
                <a:solidFill>
                  <a:srgbClr val="1F2328"/>
                </a:solidFill>
                <a:latin typeface="Trebuchet MS"/>
                <a:cs typeface="Trebuchet MS"/>
              </a:rPr>
              <a:t>targeted</a:t>
            </a:r>
            <a:r>
              <a:rPr sz="2300" spc="-145" dirty="0">
                <a:solidFill>
                  <a:srgbClr val="1F2328"/>
                </a:solidFill>
                <a:latin typeface="Trebuchet MS"/>
                <a:cs typeface="Trebuchet MS"/>
              </a:rPr>
              <a:t> </a:t>
            </a:r>
            <a:r>
              <a:rPr sz="2300" spc="-10" dirty="0">
                <a:solidFill>
                  <a:srgbClr val="1F2328"/>
                </a:solidFill>
                <a:latin typeface="Trebuchet MS"/>
                <a:cs typeface="Trebuchet MS"/>
              </a:rPr>
              <a:t>summaries</a:t>
            </a:r>
            <a:r>
              <a:rPr sz="2300" spc="-10" dirty="0">
                <a:solidFill>
                  <a:srgbClr val="1F2328"/>
                </a:solidFill>
                <a:latin typeface="Microsoft Sans Serif"/>
                <a:cs typeface="Microsoft Sans Serif"/>
              </a:rPr>
              <a:t>.</a:t>
            </a:r>
            <a:endParaRPr sz="2300">
              <a:latin typeface="Microsoft Sans Serif"/>
              <a:cs typeface="Microsoft Sans Serif"/>
            </a:endParaRPr>
          </a:p>
          <a:p>
            <a:pPr marL="564515">
              <a:lnSpc>
                <a:spcPct val="100000"/>
              </a:lnSpc>
              <a:spcBef>
                <a:spcPts val="1065"/>
              </a:spcBef>
            </a:pPr>
            <a:r>
              <a:rPr sz="2300" spc="-105" dirty="0">
                <a:solidFill>
                  <a:srgbClr val="1F2328"/>
                </a:solidFill>
                <a:latin typeface="Trebuchet MS"/>
                <a:cs typeface="Trebuchet MS"/>
              </a:rPr>
              <a:t>Comparable</a:t>
            </a:r>
            <a:r>
              <a:rPr sz="2300" spc="-150" dirty="0">
                <a:solidFill>
                  <a:srgbClr val="1F2328"/>
                </a:solidFill>
                <a:latin typeface="Trebuchet MS"/>
                <a:cs typeface="Trebuchet MS"/>
              </a:rPr>
              <a:t> </a:t>
            </a:r>
            <a:r>
              <a:rPr sz="2300" spc="-155" dirty="0">
                <a:solidFill>
                  <a:srgbClr val="1F2328"/>
                </a:solidFill>
                <a:latin typeface="Trebuchet MS"/>
                <a:cs typeface="Trebuchet MS"/>
              </a:rPr>
              <a:t>or</a:t>
            </a:r>
            <a:r>
              <a:rPr sz="2300" spc="-145" dirty="0">
                <a:solidFill>
                  <a:srgbClr val="1F2328"/>
                </a:solidFill>
                <a:latin typeface="Trebuchet MS"/>
                <a:cs typeface="Trebuchet MS"/>
              </a:rPr>
              <a:t> </a:t>
            </a:r>
            <a:r>
              <a:rPr sz="2300" spc="-165" dirty="0">
                <a:solidFill>
                  <a:srgbClr val="1F2328"/>
                </a:solidFill>
                <a:latin typeface="Trebuchet MS"/>
                <a:cs typeface="Trebuchet MS"/>
              </a:rPr>
              <a:t>lower</a:t>
            </a:r>
            <a:r>
              <a:rPr sz="2300" spc="-150" dirty="0">
                <a:solidFill>
                  <a:srgbClr val="1F2328"/>
                </a:solidFill>
                <a:latin typeface="Trebuchet MS"/>
                <a:cs typeface="Trebuchet MS"/>
              </a:rPr>
              <a:t> token</a:t>
            </a:r>
            <a:r>
              <a:rPr sz="2300" spc="-145" dirty="0">
                <a:solidFill>
                  <a:srgbClr val="1F2328"/>
                </a:solidFill>
                <a:latin typeface="Trebuchet MS"/>
                <a:cs typeface="Trebuchet MS"/>
              </a:rPr>
              <a:t> </a:t>
            </a:r>
            <a:r>
              <a:rPr sz="2300" spc="-10" dirty="0">
                <a:solidFill>
                  <a:srgbClr val="1F2328"/>
                </a:solidFill>
                <a:latin typeface="Trebuchet MS"/>
                <a:cs typeface="Trebuchet MS"/>
              </a:rPr>
              <a:t>usage</a:t>
            </a:r>
            <a:r>
              <a:rPr sz="2300" spc="-10" dirty="0">
                <a:solidFill>
                  <a:srgbClr val="1F2328"/>
                </a:solidFill>
                <a:latin typeface="Microsoft Sans Serif"/>
                <a:cs typeface="Microsoft Sans Serif"/>
              </a:rPr>
              <a:t>.</a:t>
            </a:r>
            <a:endParaRPr sz="2300">
              <a:latin typeface="Microsoft Sans Serif"/>
              <a:cs typeface="Microsoft Sans Serif"/>
            </a:endParaRPr>
          </a:p>
          <a:p>
            <a:pPr marL="564515">
              <a:lnSpc>
                <a:spcPct val="100000"/>
              </a:lnSpc>
              <a:spcBef>
                <a:spcPts val="1065"/>
              </a:spcBef>
            </a:pPr>
            <a:r>
              <a:rPr sz="2300" spc="-130" dirty="0">
                <a:solidFill>
                  <a:srgbClr val="1F2328"/>
                </a:solidFill>
                <a:latin typeface="Trebuchet MS"/>
                <a:cs typeface="Trebuchet MS"/>
              </a:rPr>
              <a:t>Often</a:t>
            </a:r>
            <a:r>
              <a:rPr sz="2300" spc="-140" dirty="0">
                <a:solidFill>
                  <a:srgbClr val="1F2328"/>
                </a:solidFill>
                <a:latin typeface="Trebuchet MS"/>
                <a:cs typeface="Trebuchet MS"/>
              </a:rPr>
              <a:t> </a:t>
            </a:r>
            <a:r>
              <a:rPr sz="2300" spc="-180" dirty="0">
                <a:solidFill>
                  <a:srgbClr val="1F2328"/>
                </a:solidFill>
                <a:latin typeface="Trebuchet MS"/>
                <a:cs typeface="Trebuchet MS"/>
              </a:rPr>
              <a:t>better</a:t>
            </a:r>
            <a:r>
              <a:rPr sz="2300" spc="-145" dirty="0">
                <a:solidFill>
                  <a:srgbClr val="1F2328"/>
                </a:solidFill>
                <a:latin typeface="Trebuchet MS"/>
                <a:cs typeface="Trebuchet MS"/>
              </a:rPr>
              <a:t> </a:t>
            </a:r>
            <a:r>
              <a:rPr sz="2300" spc="-135" dirty="0">
                <a:solidFill>
                  <a:srgbClr val="1F2328"/>
                </a:solidFill>
                <a:latin typeface="Trebuchet MS"/>
                <a:cs typeface="Trebuchet MS"/>
              </a:rPr>
              <a:t>structured</a:t>
            </a:r>
            <a:r>
              <a:rPr sz="2300" spc="-140" dirty="0">
                <a:solidFill>
                  <a:srgbClr val="1F2328"/>
                </a:solidFill>
                <a:latin typeface="Trebuchet MS"/>
                <a:cs typeface="Trebuchet MS"/>
              </a:rPr>
              <a:t> </a:t>
            </a:r>
            <a:r>
              <a:rPr sz="2300" spc="-200" dirty="0">
                <a:solidFill>
                  <a:srgbClr val="1F2328"/>
                </a:solidFill>
                <a:latin typeface="Trebuchet MS"/>
                <a:cs typeface="Trebuchet MS"/>
              </a:rPr>
              <a:t>for</a:t>
            </a:r>
            <a:r>
              <a:rPr sz="2300" spc="-140" dirty="0">
                <a:solidFill>
                  <a:srgbClr val="1F2328"/>
                </a:solidFill>
                <a:latin typeface="Trebuchet MS"/>
                <a:cs typeface="Trebuchet MS"/>
              </a:rPr>
              <a:t> </a:t>
            </a:r>
            <a:r>
              <a:rPr sz="2300" spc="-110" dirty="0">
                <a:solidFill>
                  <a:srgbClr val="1F2328"/>
                </a:solidFill>
                <a:latin typeface="Trebuchet MS"/>
                <a:cs typeface="Trebuchet MS"/>
              </a:rPr>
              <a:t>global</a:t>
            </a:r>
            <a:r>
              <a:rPr sz="2300" spc="-140" dirty="0">
                <a:solidFill>
                  <a:srgbClr val="1F2328"/>
                </a:solidFill>
                <a:latin typeface="Trebuchet MS"/>
                <a:cs typeface="Trebuchet MS"/>
              </a:rPr>
              <a:t> </a:t>
            </a:r>
            <a:r>
              <a:rPr sz="2300" spc="-10" dirty="0">
                <a:solidFill>
                  <a:srgbClr val="1F2328"/>
                </a:solidFill>
                <a:latin typeface="Trebuchet MS"/>
                <a:cs typeface="Trebuchet MS"/>
              </a:rPr>
              <a:t>queries</a:t>
            </a:r>
            <a:r>
              <a:rPr sz="2300" spc="-10" dirty="0">
                <a:solidFill>
                  <a:srgbClr val="1F2328"/>
                </a:solidFill>
                <a:latin typeface="Microsoft Sans Serif"/>
                <a:cs typeface="Microsoft Sans Serif"/>
              </a:rPr>
              <a:t>.</a:t>
            </a:r>
            <a:endParaRPr sz="2300">
              <a:latin typeface="Microsoft Sans Serif"/>
              <a:cs typeface="Microsoft Sans Serif"/>
            </a:endParaRPr>
          </a:p>
        </p:txBody>
      </p:sp>
      <p:sp>
        <p:nvSpPr>
          <p:cNvPr id="12" name="object 12"/>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13" name="object 13"/>
          <p:cNvPicPr/>
          <p:nvPr/>
        </p:nvPicPr>
        <p:blipFill>
          <a:blip r:embed="rId5" cstate="print"/>
          <a:stretch>
            <a:fillRect/>
          </a:stretch>
        </p:blipFill>
        <p:spPr>
          <a:xfrm>
            <a:off x="328612" y="6438899"/>
            <a:ext cx="123824" cy="171449"/>
          </a:xfrm>
          <a:prstGeom prst="rect">
            <a:avLst/>
          </a:prstGeom>
        </p:spPr>
      </p:pic>
      <p:sp>
        <p:nvSpPr>
          <p:cNvPr id="14" name="object 14"/>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84</a:t>
            </a:fld>
            <a:endParaRPr spc="-25" dirty="0"/>
          </a:p>
        </p:txBody>
      </p:sp>
      <p:sp>
        <p:nvSpPr>
          <p:cNvPr id="15" name="object 15"/>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6"/>
              </a:rPr>
              <a:t>y</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p</a:t>
            </a:r>
            <a:r>
              <a:rPr sz="1500" spc="-55" dirty="0">
                <a:solidFill>
                  <a:srgbClr val="0969D9"/>
                </a:solidFill>
                <a:latin typeface="Trebuchet MS"/>
                <a:cs typeface="Trebuchet MS"/>
                <a:hlinkClick r:id="rId6"/>
              </a:rPr>
              <a:t>e</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50" spc="-55" dirty="0">
                <a:solidFill>
                  <a:srgbClr val="0969D9"/>
                </a:solidFill>
                <a:latin typeface="Trebuchet MS"/>
                <a:cs typeface="Trebuchet MS"/>
                <a:hlinkClick r:id="rId6"/>
              </a:rPr>
              <a:t>z</a:t>
            </a:r>
            <a:r>
              <a:rPr sz="1500" spc="-55" dirty="0">
                <a:solidFill>
                  <a:srgbClr val="0969D9"/>
                </a:solidFill>
                <a:latin typeface="Trebuchet MS"/>
                <a:cs typeface="Trebuchet MS"/>
                <a:hlinkClick r:id="rId6"/>
              </a:rPr>
              <a:t>ha</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g</a:t>
            </a:r>
            <a:r>
              <a:rPr sz="1400" spc="-55" dirty="0">
                <a:solidFill>
                  <a:srgbClr val="0969D9"/>
                </a:solidFill>
                <a:latin typeface="Tahoma"/>
                <a:cs typeface="Tahoma"/>
                <a:hlinkClick r:id="rId6"/>
              </a:rPr>
              <a:t>@</a:t>
            </a:r>
            <a:r>
              <a:rPr sz="1450" spc="-55" dirty="0">
                <a:solidFill>
                  <a:srgbClr val="0969D9"/>
                </a:solidFill>
                <a:latin typeface="Trebuchet MS"/>
                <a:cs typeface="Trebuchet MS"/>
                <a:hlinkClick r:id="rId6"/>
              </a:rPr>
              <a:t>l</a:t>
            </a:r>
            <a:r>
              <a:rPr sz="1500" spc="-55" dirty="0">
                <a:solidFill>
                  <a:srgbClr val="0969D9"/>
                </a:solidFill>
                <a:latin typeface="Trebuchet MS"/>
                <a:cs typeface="Trebuchet MS"/>
                <a:hlinkClick r:id="rId6"/>
              </a:rPr>
              <a:t>i</a:t>
            </a:r>
            <a:r>
              <a:rPr sz="1450" spc="-55" dirty="0">
                <a:solidFill>
                  <a:srgbClr val="0969D9"/>
                </a:solidFill>
                <a:latin typeface="Trebuchet MS"/>
                <a:cs typeface="Trebuchet MS"/>
                <a:hlinkClick r:id="rId6"/>
              </a:rPr>
              <a:t>n</a:t>
            </a:r>
            <a:r>
              <a:rPr sz="1500" spc="-55" dirty="0">
                <a:solidFill>
                  <a:srgbClr val="0969D9"/>
                </a:solidFill>
                <a:latin typeface="Trebuchet MS"/>
                <a:cs typeface="Trebuchet MS"/>
                <a:hlinkClick r:id="rId6"/>
              </a:rPr>
              <a:t>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u</a:t>
            </a:r>
            <a:r>
              <a:rPr sz="1500" spc="-55" dirty="0">
                <a:solidFill>
                  <a:srgbClr val="0969D9"/>
                </a:solidFill>
                <a:latin typeface="Trebuchet MS"/>
                <a:cs typeface="Trebuchet MS"/>
                <a:hlinkClick r:id="rId6"/>
              </a:rPr>
              <a:t>hk</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ed</a:t>
            </a:r>
            <a:r>
              <a:rPr sz="1450" spc="-55" dirty="0">
                <a:solidFill>
                  <a:srgbClr val="0969D9"/>
                </a:solidFill>
                <a:latin typeface="Trebuchet MS"/>
                <a:cs typeface="Trebuchet MS"/>
                <a:hlinkClick r:id="rId6"/>
              </a:rPr>
              <a:t>u</a:t>
            </a:r>
            <a:r>
              <a:rPr sz="1400" spc="-55" dirty="0">
                <a:solidFill>
                  <a:srgbClr val="0969D9"/>
                </a:solidFill>
                <a:latin typeface="Tahoma"/>
                <a:cs typeface="Tahoma"/>
                <a:hlinkClick r:id="rId6"/>
              </a:rPr>
              <a:t>.</a:t>
            </a:r>
            <a:r>
              <a:rPr sz="1500" spc="-55" dirty="0">
                <a:solidFill>
                  <a:srgbClr val="0969D9"/>
                </a:solidFill>
                <a:latin typeface="Trebuchet MS"/>
                <a:cs typeface="Trebuchet MS"/>
                <a:hlinkClick r:id="rId6"/>
              </a:rPr>
              <a:t>c</a:t>
            </a:r>
            <a:r>
              <a:rPr sz="1450" spc="-55" dirty="0">
                <a:solidFill>
                  <a:srgbClr val="0969D9"/>
                </a:solidFill>
                <a:latin typeface="Trebuchet MS"/>
                <a:cs typeface="Trebuchet MS"/>
                <a:hlinkClick r:id="rId6"/>
              </a:rPr>
              <a:t>n</a:t>
            </a:r>
            <a:endParaRPr sz="1450">
              <a:latin typeface="Trebuchet MS"/>
              <a:cs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738" y="698404"/>
            <a:ext cx="10461625" cy="601345"/>
          </a:xfrm>
          <a:prstGeom prst="rect">
            <a:avLst/>
          </a:prstGeom>
        </p:spPr>
        <p:txBody>
          <a:bodyPr vert="horz" wrap="square" lIns="0" tIns="15875" rIns="0" bIns="0" rtlCol="0">
            <a:spAutoFit/>
          </a:bodyPr>
          <a:lstStyle/>
          <a:p>
            <a:pPr marL="12700">
              <a:lnSpc>
                <a:spcPct val="100000"/>
              </a:lnSpc>
              <a:spcBef>
                <a:spcPts val="125"/>
              </a:spcBef>
            </a:pPr>
            <a:r>
              <a:rPr sz="3700" spc="-225" dirty="0"/>
              <a:t>P</a:t>
            </a:r>
            <a:r>
              <a:rPr sz="3750" spc="-225" dirty="0"/>
              <a:t>a</a:t>
            </a:r>
            <a:r>
              <a:rPr spc="-225" dirty="0"/>
              <a:t>rt</a:t>
            </a:r>
            <a:r>
              <a:rPr spc="-300" dirty="0"/>
              <a:t> </a:t>
            </a:r>
            <a:r>
              <a:rPr sz="3700" spc="-260" dirty="0"/>
              <a:t>4:</a:t>
            </a:r>
            <a:r>
              <a:rPr sz="3700" spc="-315" dirty="0"/>
              <a:t> </a:t>
            </a:r>
            <a:r>
              <a:rPr sz="3700" spc="-195" dirty="0"/>
              <a:t>A</a:t>
            </a:r>
            <a:r>
              <a:rPr sz="3750" spc="-195" dirty="0"/>
              <a:t>ddi</a:t>
            </a:r>
            <a:r>
              <a:rPr spc="-195" dirty="0"/>
              <a:t>t</a:t>
            </a:r>
            <a:r>
              <a:rPr sz="3750" spc="-195" dirty="0"/>
              <a:t>i</a:t>
            </a:r>
            <a:r>
              <a:rPr spc="-195" dirty="0"/>
              <a:t>on</a:t>
            </a:r>
            <a:r>
              <a:rPr sz="3750" spc="-195" dirty="0"/>
              <a:t>a</a:t>
            </a:r>
            <a:r>
              <a:rPr spc="-195" dirty="0"/>
              <a:t>l</a:t>
            </a:r>
            <a:r>
              <a:rPr spc="-300" dirty="0"/>
              <a:t> </a:t>
            </a:r>
            <a:r>
              <a:rPr sz="3700" spc="-170" dirty="0"/>
              <a:t>A</a:t>
            </a:r>
            <a:r>
              <a:rPr spc="-170" dirty="0"/>
              <a:t>ppl</a:t>
            </a:r>
            <a:r>
              <a:rPr sz="3750" spc="-170" dirty="0"/>
              <a:t>ica</a:t>
            </a:r>
            <a:r>
              <a:rPr spc="-170" dirty="0"/>
              <a:t>t</a:t>
            </a:r>
            <a:r>
              <a:rPr sz="3750" spc="-170" dirty="0"/>
              <a:t>i</a:t>
            </a:r>
            <a:r>
              <a:rPr spc="-170" dirty="0"/>
              <a:t>on</a:t>
            </a:r>
            <a:r>
              <a:rPr spc="-295" dirty="0"/>
              <a:t> </a:t>
            </a:r>
            <a:r>
              <a:rPr sz="3700" spc="-114" dirty="0"/>
              <a:t>S</a:t>
            </a:r>
            <a:r>
              <a:rPr sz="3750" spc="-114" dirty="0"/>
              <a:t>ce</a:t>
            </a:r>
            <a:r>
              <a:rPr spc="-114" dirty="0"/>
              <a:t>n</a:t>
            </a:r>
            <a:r>
              <a:rPr sz="3750" spc="-114" dirty="0"/>
              <a:t>a</a:t>
            </a:r>
            <a:r>
              <a:rPr spc="-114" dirty="0"/>
              <a:t>r</a:t>
            </a:r>
            <a:r>
              <a:rPr sz="3750" spc="-114" dirty="0"/>
              <a:t>i</a:t>
            </a:r>
            <a:r>
              <a:rPr spc="-114" dirty="0"/>
              <a:t>os</a:t>
            </a:r>
            <a:r>
              <a:rPr spc="-300" dirty="0"/>
              <a:t> </a:t>
            </a:r>
            <a:r>
              <a:rPr sz="3700" spc="-170" dirty="0"/>
              <a:t>(</a:t>
            </a:r>
            <a:r>
              <a:rPr spc="-170" dirty="0"/>
              <a:t>wor</a:t>
            </a:r>
            <a:r>
              <a:rPr sz="3750" spc="-170" dirty="0"/>
              <a:t>ki</a:t>
            </a:r>
            <a:r>
              <a:rPr spc="-170" dirty="0"/>
              <a:t>n</a:t>
            </a:r>
            <a:r>
              <a:rPr sz="3750" spc="-170" dirty="0"/>
              <a:t>g</a:t>
            </a:r>
            <a:r>
              <a:rPr sz="3750" spc="-330" dirty="0"/>
              <a:t> </a:t>
            </a:r>
            <a:r>
              <a:rPr spc="-25" dirty="0"/>
              <a:t>on</a:t>
            </a:r>
            <a:r>
              <a:rPr sz="3700" spc="-25" dirty="0"/>
              <a:t>)</a:t>
            </a:r>
            <a:endParaRPr sz="3700"/>
          </a:p>
        </p:txBody>
      </p:sp>
      <p:pic>
        <p:nvPicPr>
          <p:cNvPr id="3" name="object 3"/>
          <p:cNvPicPr/>
          <p:nvPr/>
        </p:nvPicPr>
        <p:blipFill>
          <a:blip r:embed="rId2" cstate="print"/>
          <a:stretch>
            <a:fillRect/>
          </a:stretch>
        </p:blipFill>
        <p:spPr>
          <a:xfrm>
            <a:off x="1614487" y="3567112"/>
            <a:ext cx="95250" cy="95249"/>
          </a:xfrm>
          <a:prstGeom prst="rect">
            <a:avLst/>
          </a:prstGeom>
        </p:spPr>
      </p:pic>
      <p:pic>
        <p:nvPicPr>
          <p:cNvPr id="4" name="object 4"/>
          <p:cNvPicPr/>
          <p:nvPr/>
        </p:nvPicPr>
        <p:blipFill>
          <a:blip r:embed="rId2" cstate="print"/>
          <a:stretch>
            <a:fillRect/>
          </a:stretch>
        </p:blipFill>
        <p:spPr>
          <a:xfrm>
            <a:off x="1614487" y="4052887"/>
            <a:ext cx="95250" cy="95249"/>
          </a:xfrm>
          <a:prstGeom prst="rect">
            <a:avLst/>
          </a:prstGeom>
        </p:spPr>
      </p:pic>
      <p:pic>
        <p:nvPicPr>
          <p:cNvPr id="5" name="object 5"/>
          <p:cNvPicPr/>
          <p:nvPr/>
        </p:nvPicPr>
        <p:blipFill>
          <a:blip r:embed="rId2" cstate="print"/>
          <a:stretch>
            <a:fillRect/>
          </a:stretch>
        </p:blipFill>
        <p:spPr>
          <a:xfrm>
            <a:off x="1614487" y="4948237"/>
            <a:ext cx="95250" cy="95249"/>
          </a:xfrm>
          <a:prstGeom prst="rect">
            <a:avLst/>
          </a:prstGeom>
        </p:spPr>
      </p:pic>
      <p:pic>
        <p:nvPicPr>
          <p:cNvPr id="6" name="object 6"/>
          <p:cNvPicPr/>
          <p:nvPr/>
        </p:nvPicPr>
        <p:blipFill>
          <a:blip r:embed="rId2" cstate="print"/>
          <a:stretch>
            <a:fillRect/>
          </a:stretch>
        </p:blipFill>
        <p:spPr>
          <a:xfrm>
            <a:off x="1614487" y="5434012"/>
            <a:ext cx="95250" cy="95249"/>
          </a:xfrm>
          <a:prstGeom prst="rect">
            <a:avLst/>
          </a:prstGeom>
        </p:spPr>
      </p:pic>
      <p:pic>
        <p:nvPicPr>
          <p:cNvPr id="7" name="object 7"/>
          <p:cNvPicPr/>
          <p:nvPr/>
        </p:nvPicPr>
        <p:blipFill>
          <a:blip r:embed="rId2" cstate="print"/>
          <a:stretch>
            <a:fillRect/>
          </a:stretch>
        </p:blipFill>
        <p:spPr>
          <a:xfrm>
            <a:off x="1614487" y="5919787"/>
            <a:ext cx="95250" cy="95249"/>
          </a:xfrm>
          <a:prstGeom prst="rect">
            <a:avLst/>
          </a:prstGeom>
        </p:spPr>
      </p:pic>
      <p:sp>
        <p:nvSpPr>
          <p:cNvPr id="8" name="object 8"/>
          <p:cNvSpPr txBox="1"/>
          <p:nvPr/>
        </p:nvSpPr>
        <p:spPr>
          <a:xfrm>
            <a:off x="736765" y="1607464"/>
            <a:ext cx="9796145" cy="4513580"/>
          </a:xfrm>
          <a:prstGeom prst="rect">
            <a:avLst/>
          </a:prstGeom>
        </p:spPr>
        <p:txBody>
          <a:bodyPr vert="horz" wrap="square" lIns="0" tIns="14604" rIns="0" bIns="0" rtlCol="0">
            <a:spAutoFit/>
          </a:bodyPr>
          <a:lstStyle/>
          <a:p>
            <a:pPr marL="12700">
              <a:lnSpc>
                <a:spcPct val="100000"/>
              </a:lnSpc>
              <a:spcBef>
                <a:spcPts val="114"/>
              </a:spcBef>
            </a:pPr>
            <a:r>
              <a:rPr sz="3000" b="1" spc="-130" dirty="0">
                <a:solidFill>
                  <a:srgbClr val="1F2328"/>
                </a:solidFill>
                <a:latin typeface="Trebuchet MS"/>
                <a:cs typeface="Trebuchet MS"/>
              </a:rPr>
              <a:t>S</a:t>
            </a:r>
            <a:r>
              <a:rPr sz="3050" b="1" spc="-130" dirty="0">
                <a:solidFill>
                  <a:srgbClr val="1F2328"/>
                </a:solidFill>
                <a:latin typeface="Trebuchet MS"/>
                <a:cs typeface="Trebuchet MS"/>
              </a:rPr>
              <a:t>ce</a:t>
            </a:r>
            <a:r>
              <a:rPr sz="3000" b="1" spc="-130" dirty="0">
                <a:solidFill>
                  <a:srgbClr val="1F2328"/>
                </a:solidFill>
                <a:latin typeface="Trebuchet MS"/>
                <a:cs typeface="Trebuchet MS"/>
              </a:rPr>
              <a:t>n</a:t>
            </a:r>
            <a:r>
              <a:rPr sz="3050" b="1" spc="-130" dirty="0">
                <a:solidFill>
                  <a:srgbClr val="1F2328"/>
                </a:solidFill>
                <a:latin typeface="Trebuchet MS"/>
                <a:cs typeface="Trebuchet MS"/>
              </a:rPr>
              <a:t>a</a:t>
            </a:r>
            <a:r>
              <a:rPr sz="3000" b="1" spc="-130" dirty="0">
                <a:solidFill>
                  <a:srgbClr val="1F2328"/>
                </a:solidFill>
                <a:latin typeface="Trebuchet MS"/>
                <a:cs typeface="Trebuchet MS"/>
              </a:rPr>
              <a:t>r</a:t>
            </a:r>
            <a:r>
              <a:rPr sz="3050" b="1" spc="-130" dirty="0">
                <a:solidFill>
                  <a:srgbClr val="1F2328"/>
                </a:solidFill>
                <a:latin typeface="Trebuchet MS"/>
                <a:cs typeface="Trebuchet MS"/>
              </a:rPr>
              <a:t>i</a:t>
            </a:r>
            <a:r>
              <a:rPr sz="3000" b="1" spc="-130" dirty="0">
                <a:solidFill>
                  <a:srgbClr val="1F2328"/>
                </a:solidFill>
                <a:latin typeface="Trebuchet MS"/>
                <a:cs typeface="Trebuchet MS"/>
              </a:rPr>
              <a:t>o</a:t>
            </a:r>
            <a:r>
              <a:rPr sz="3000" b="1" spc="-235" dirty="0">
                <a:solidFill>
                  <a:srgbClr val="1F2328"/>
                </a:solidFill>
                <a:latin typeface="Trebuchet MS"/>
                <a:cs typeface="Trebuchet MS"/>
              </a:rPr>
              <a:t> </a:t>
            </a:r>
            <a:r>
              <a:rPr sz="3000" b="1" spc="-434" dirty="0">
                <a:solidFill>
                  <a:srgbClr val="1F2328"/>
                </a:solidFill>
                <a:latin typeface="Trebuchet MS"/>
                <a:cs typeface="Trebuchet MS"/>
              </a:rPr>
              <a:t>1:</a:t>
            </a:r>
            <a:r>
              <a:rPr sz="3000" b="1" spc="-229" dirty="0">
                <a:solidFill>
                  <a:srgbClr val="1F2328"/>
                </a:solidFill>
                <a:latin typeface="Trebuchet MS"/>
                <a:cs typeface="Trebuchet MS"/>
              </a:rPr>
              <a:t> </a:t>
            </a:r>
            <a:r>
              <a:rPr sz="3000" b="1" spc="-155" dirty="0">
                <a:solidFill>
                  <a:srgbClr val="1F2328"/>
                </a:solidFill>
                <a:latin typeface="Trebuchet MS"/>
                <a:cs typeface="Trebuchet MS"/>
              </a:rPr>
              <a:t>S</a:t>
            </a:r>
            <a:r>
              <a:rPr sz="3050" b="1" spc="-155" dirty="0">
                <a:solidFill>
                  <a:srgbClr val="1F2328"/>
                </a:solidFill>
                <a:latin typeface="Trebuchet MS"/>
                <a:cs typeface="Trebuchet MS"/>
              </a:rPr>
              <a:t>i</a:t>
            </a:r>
            <a:r>
              <a:rPr sz="3000" b="1" spc="-155" dirty="0">
                <a:solidFill>
                  <a:srgbClr val="1F2328"/>
                </a:solidFill>
                <a:latin typeface="Trebuchet MS"/>
                <a:cs typeface="Trebuchet MS"/>
              </a:rPr>
              <a:t>mul</a:t>
            </a:r>
            <a:r>
              <a:rPr sz="3050" b="1" spc="-155" dirty="0">
                <a:solidFill>
                  <a:srgbClr val="1F2328"/>
                </a:solidFill>
                <a:latin typeface="Trebuchet MS"/>
                <a:cs typeface="Trebuchet MS"/>
              </a:rPr>
              <a:t>a</a:t>
            </a:r>
            <a:r>
              <a:rPr sz="3000" b="1" spc="-155" dirty="0">
                <a:solidFill>
                  <a:srgbClr val="1F2328"/>
                </a:solidFill>
                <a:latin typeface="Trebuchet MS"/>
                <a:cs typeface="Trebuchet MS"/>
              </a:rPr>
              <a:t>t</a:t>
            </a:r>
            <a:r>
              <a:rPr sz="3050" b="1" spc="-155" dirty="0">
                <a:solidFill>
                  <a:srgbClr val="1F2328"/>
                </a:solidFill>
                <a:latin typeface="Trebuchet MS"/>
                <a:cs typeface="Trebuchet MS"/>
              </a:rPr>
              <a:t>i</a:t>
            </a:r>
            <a:r>
              <a:rPr sz="3000" b="1" spc="-155" dirty="0">
                <a:solidFill>
                  <a:srgbClr val="1F2328"/>
                </a:solidFill>
                <a:latin typeface="Trebuchet MS"/>
                <a:cs typeface="Trebuchet MS"/>
              </a:rPr>
              <a:t>on</a:t>
            </a:r>
            <a:r>
              <a:rPr sz="3000" b="1" spc="-235" dirty="0">
                <a:solidFill>
                  <a:srgbClr val="1F2328"/>
                </a:solidFill>
                <a:latin typeface="Trebuchet MS"/>
                <a:cs typeface="Trebuchet MS"/>
              </a:rPr>
              <a:t> </a:t>
            </a:r>
            <a:r>
              <a:rPr sz="3000" b="1" spc="-10" dirty="0">
                <a:solidFill>
                  <a:srgbClr val="1F2328"/>
                </a:solidFill>
                <a:latin typeface="Trebuchet MS"/>
                <a:cs typeface="Trebuchet MS"/>
              </a:rPr>
              <a:t>Stu</a:t>
            </a:r>
            <a:r>
              <a:rPr sz="3050" b="1" spc="-10" dirty="0">
                <a:solidFill>
                  <a:srgbClr val="1F2328"/>
                </a:solidFill>
                <a:latin typeface="Trebuchet MS"/>
                <a:cs typeface="Trebuchet MS"/>
              </a:rPr>
              <a:t>d</a:t>
            </a:r>
            <a:r>
              <a:rPr sz="3000" b="1" spc="-10" dirty="0">
                <a:solidFill>
                  <a:srgbClr val="1F2328"/>
                </a:solidFill>
                <a:latin typeface="Trebuchet MS"/>
                <a:cs typeface="Trebuchet MS"/>
              </a:rPr>
              <a:t>y</a:t>
            </a:r>
            <a:endParaRPr sz="3000">
              <a:latin typeface="Trebuchet MS"/>
              <a:cs typeface="Trebuchet MS"/>
            </a:endParaRPr>
          </a:p>
          <a:p>
            <a:pPr marL="12700">
              <a:lnSpc>
                <a:spcPct val="100000"/>
              </a:lnSpc>
              <a:spcBef>
                <a:spcPts val="2315"/>
              </a:spcBef>
            </a:pPr>
            <a:r>
              <a:rPr sz="2500" b="1" spc="-125" dirty="0">
                <a:solidFill>
                  <a:srgbClr val="1F2328"/>
                </a:solidFill>
                <a:latin typeface="Corbel"/>
                <a:cs typeface="Corbel"/>
              </a:rPr>
              <a:t>E</a:t>
            </a:r>
            <a:r>
              <a:rPr sz="2500" b="1" spc="-125" dirty="0">
                <a:solidFill>
                  <a:srgbClr val="1F2328"/>
                </a:solidFill>
                <a:latin typeface="Trebuchet MS"/>
                <a:cs typeface="Trebuchet MS"/>
              </a:rPr>
              <a:t>x</a:t>
            </a:r>
            <a:r>
              <a:rPr sz="2600" b="1" spc="-125" dirty="0">
                <a:solidFill>
                  <a:srgbClr val="1F2328"/>
                </a:solidFill>
                <a:latin typeface="Trebuchet MS"/>
                <a:cs typeface="Trebuchet MS"/>
              </a:rPr>
              <a:t>a</a:t>
            </a:r>
            <a:r>
              <a:rPr sz="2500" b="1" spc="-125" dirty="0">
                <a:solidFill>
                  <a:srgbClr val="1F2328"/>
                </a:solidFill>
                <a:latin typeface="Trebuchet MS"/>
                <a:cs typeface="Trebuchet MS"/>
              </a:rPr>
              <a:t>mpl</a:t>
            </a:r>
            <a:r>
              <a:rPr sz="2600" b="1" spc="-125" dirty="0">
                <a:solidFill>
                  <a:srgbClr val="1F2328"/>
                </a:solidFill>
                <a:latin typeface="Trebuchet MS"/>
                <a:cs typeface="Trebuchet MS"/>
              </a:rPr>
              <a:t>e</a:t>
            </a:r>
            <a:r>
              <a:rPr sz="2850" spc="-125" dirty="0">
                <a:solidFill>
                  <a:srgbClr val="1F2328"/>
                </a:solidFill>
                <a:latin typeface="Segoe UI Semibold"/>
                <a:cs typeface="Segoe UI Semibold"/>
              </a:rPr>
              <a:t>:</a:t>
            </a:r>
            <a:r>
              <a:rPr sz="2850" spc="-155" dirty="0">
                <a:solidFill>
                  <a:srgbClr val="1F2328"/>
                </a:solidFill>
                <a:latin typeface="Segoe UI Semibold"/>
                <a:cs typeface="Segoe UI Semibold"/>
              </a:rPr>
              <a:t> </a:t>
            </a:r>
            <a:r>
              <a:rPr sz="2500" b="1" spc="-170" dirty="0">
                <a:solidFill>
                  <a:srgbClr val="1F2328"/>
                </a:solidFill>
                <a:latin typeface="Corbel"/>
                <a:cs typeface="Corbel"/>
              </a:rPr>
              <a:t>B</a:t>
            </a:r>
            <a:r>
              <a:rPr sz="2600" b="1" spc="-170" dirty="0">
                <a:solidFill>
                  <a:srgbClr val="1F2328"/>
                </a:solidFill>
                <a:latin typeface="Trebuchet MS"/>
                <a:cs typeface="Trebuchet MS"/>
              </a:rPr>
              <a:t>i</a:t>
            </a:r>
            <a:r>
              <a:rPr sz="2500" b="1" spc="-170" dirty="0">
                <a:solidFill>
                  <a:srgbClr val="1F2328"/>
                </a:solidFill>
                <a:latin typeface="Trebuchet MS"/>
                <a:cs typeface="Trebuchet MS"/>
              </a:rPr>
              <a:t>l</a:t>
            </a:r>
            <a:r>
              <a:rPr sz="2600" b="1" spc="-170" dirty="0">
                <a:solidFill>
                  <a:srgbClr val="1F2328"/>
                </a:solidFill>
                <a:latin typeface="Trebuchet MS"/>
                <a:cs typeface="Trebuchet MS"/>
              </a:rPr>
              <a:t>ibi</a:t>
            </a:r>
            <a:r>
              <a:rPr sz="2500" b="1" spc="-170" dirty="0">
                <a:solidFill>
                  <a:srgbClr val="1F2328"/>
                </a:solidFill>
                <a:latin typeface="Trebuchet MS"/>
                <a:cs typeface="Trebuchet MS"/>
              </a:rPr>
              <a:t>l</a:t>
            </a:r>
            <a:r>
              <a:rPr sz="2600" b="1" spc="-170" dirty="0">
                <a:solidFill>
                  <a:srgbClr val="1F2328"/>
                </a:solidFill>
                <a:latin typeface="Trebuchet MS"/>
                <a:cs typeface="Trebuchet MS"/>
              </a:rPr>
              <a:t>i</a:t>
            </a:r>
            <a:r>
              <a:rPr sz="2600" b="1" spc="-155" dirty="0">
                <a:solidFill>
                  <a:srgbClr val="1F2328"/>
                </a:solidFill>
                <a:latin typeface="Trebuchet MS"/>
                <a:cs typeface="Trebuchet MS"/>
              </a:rPr>
              <a:t> </a:t>
            </a:r>
            <a:r>
              <a:rPr sz="2500" b="1" spc="-140" dirty="0">
                <a:solidFill>
                  <a:srgbClr val="1F2328"/>
                </a:solidFill>
                <a:latin typeface="Corbel"/>
                <a:cs typeface="Corbel"/>
              </a:rPr>
              <a:t>R</a:t>
            </a:r>
            <a:r>
              <a:rPr sz="2600" b="1" spc="-140" dirty="0">
                <a:solidFill>
                  <a:srgbClr val="1F2328"/>
                </a:solidFill>
                <a:latin typeface="Trebuchet MS"/>
                <a:cs typeface="Trebuchet MS"/>
              </a:rPr>
              <a:t>e</a:t>
            </a:r>
            <a:r>
              <a:rPr sz="2500" b="1" spc="-140" dirty="0">
                <a:solidFill>
                  <a:srgbClr val="1F2328"/>
                </a:solidFill>
                <a:latin typeface="Trebuchet MS"/>
                <a:cs typeface="Trebuchet MS"/>
              </a:rPr>
              <a:t>pr</a:t>
            </a:r>
            <a:r>
              <a:rPr sz="2600" b="1" spc="-140" dirty="0">
                <a:solidFill>
                  <a:srgbClr val="1F2328"/>
                </a:solidFill>
                <a:latin typeface="Trebuchet MS"/>
                <a:cs typeface="Trebuchet MS"/>
              </a:rPr>
              <a:t>e</a:t>
            </a:r>
            <a:r>
              <a:rPr sz="2500" b="1" spc="-140" dirty="0">
                <a:solidFill>
                  <a:srgbClr val="1F2328"/>
                </a:solidFill>
                <a:latin typeface="Trebuchet MS"/>
                <a:cs typeface="Trebuchet MS"/>
              </a:rPr>
              <a:t>s</a:t>
            </a:r>
            <a:r>
              <a:rPr sz="2600" b="1" spc="-140" dirty="0">
                <a:solidFill>
                  <a:srgbClr val="1F2328"/>
                </a:solidFill>
                <a:latin typeface="Trebuchet MS"/>
                <a:cs typeface="Trebuchet MS"/>
              </a:rPr>
              <a:t>e</a:t>
            </a:r>
            <a:r>
              <a:rPr sz="2500" b="1" spc="-140" dirty="0">
                <a:solidFill>
                  <a:srgbClr val="1F2328"/>
                </a:solidFill>
                <a:latin typeface="Trebuchet MS"/>
                <a:cs typeface="Trebuchet MS"/>
              </a:rPr>
              <a:t>nt</a:t>
            </a:r>
            <a:r>
              <a:rPr sz="2600" b="1" spc="-140" dirty="0">
                <a:solidFill>
                  <a:srgbClr val="1F2328"/>
                </a:solidFill>
                <a:latin typeface="Trebuchet MS"/>
                <a:cs typeface="Trebuchet MS"/>
              </a:rPr>
              <a:t>a</a:t>
            </a:r>
            <a:r>
              <a:rPr sz="2500" b="1" spc="-140" dirty="0">
                <a:solidFill>
                  <a:srgbClr val="1F2328"/>
                </a:solidFill>
                <a:latin typeface="Trebuchet MS"/>
                <a:cs typeface="Trebuchet MS"/>
              </a:rPr>
              <a:t>t</a:t>
            </a:r>
            <a:r>
              <a:rPr sz="2600" b="1" spc="-140" dirty="0">
                <a:solidFill>
                  <a:srgbClr val="1F2328"/>
                </a:solidFill>
                <a:latin typeface="Trebuchet MS"/>
                <a:cs typeface="Trebuchet MS"/>
              </a:rPr>
              <a:t>i</a:t>
            </a:r>
            <a:r>
              <a:rPr sz="2500" b="1" spc="-140" dirty="0">
                <a:solidFill>
                  <a:srgbClr val="1F2328"/>
                </a:solidFill>
                <a:latin typeface="Trebuchet MS"/>
                <a:cs typeface="Trebuchet MS"/>
              </a:rPr>
              <a:t>v</a:t>
            </a:r>
            <a:r>
              <a:rPr sz="2600" b="1" spc="-140" dirty="0">
                <a:solidFill>
                  <a:srgbClr val="1F2328"/>
                </a:solidFill>
                <a:latin typeface="Trebuchet MS"/>
                <a:cs typeface="Trebuchet MS"/>
              </a:rPr>
              <a:t>e</a:t>
            </a:r>
            <a:r>
              <a:rPr sz="2600" b="1" spc="-150" dirty="0">
                <a:solidFill>
                  <a:srgbClr val="1F2328"/>
                </a:solidFill>
                <a:latin typeface="Trebuchet MS"/>
                <a:cs typeface="Trebuchet MS"/>
              </a:rPr>
              <a:t> </a:t>
            </a:r>
            <a:r>
              <a:rPr sz="2500" spc="-10" dirty="0">
                <a:solidFill>
                  <a:srgbClr val="1F2328"/>
                </a:solidFill>
                <a:latin typeface="Segoe UI Semibold"/>
                <a:cs typeface="Segoe UI Semibold"/>
              </a:rPr>
              <a:t>U</a:t>
            </a:r>
            <a:r>
              <a:rPr sz="2500" b="1" spc="-10" dirty="0">
                <a:solidFill>
                  <a:srgbClr val="1F2328"/>
                </a:solidFill>
                <a:latin typeface="Trebuchet MS"/>
                <a:cs typeface="Trebuchet MS"/>
              </a:rPr>
              <a:t>s</a:t>
            </a:r>
            <a:r>
              <a:rPr sz="2600" b="1" spc="-10" dirty="0">
                <a:solidFill>
                  <a:srgbClr val="1F2328"/>
                </a:solidFill>
                <a:latin typeface="Trebuchet MS"/>
                <a:cs typeface="Trebuchet MS"/>
              </a:rPr>
              <a:t>e</a:t>
            </a:r>
            <a:r>
              <a:rPr sz="2500" b="1" spc="-10" dirty="0">
                <a:solidFill>
                  <a:srgbClr val="1F2328"/>
                </a:solidFill>
                <a:latin typeface="Trebuchet MS"/>
                <a:cs typeface="Trebuchet MS"/>
              </a:rPr>
              <a:t>rs</a:t>
            </a:r>
            <a:endParaRPr sz="2500">
              <a:latin typeface="Trebuchet MS"/>
              <a:cs typeface="Trebuchet MS"/>
            </a:endParaRPr>
          </a:p>
          <a:p>
            <a:pPr marL="561975" indent="-278130">
              <a:lnSpc>
                <a:spcPct val="100000"/>
              </a:lnSpc>
              <a:spcBef>
                <a:spcPts val="1355"/>
              </a:spcBef>
              <a:buFont typeface="Microsoft Sans Serif"/>
              <a:buAutoNum type="arabicPeriod"/>
              <a:tabLst>
                <a:tab pos="561975" algn="l"/>
              </a:tabLst>
            </a:pPr>
            <a:r>
              <a:rPr sz="2300" b="1" spc="-95" dirty="0">
                <a:solidFill>
                  <a:srgbClr val="1F2328"/>
                </a:solidFill>
                <a:latin typeface="Trebuchet MS"/>
                <a:cs typeface="Trebuchet MS"/>
              </a:rPr>
              <a:t>Coll</a:t>
            </a:r>
            <a:r>
              <a:rPr sz="2350" b="1" spc="-95" dirty="0">
                <a:solidFill>
                  <a:srgbClr val="1F2328"/>
                </a:solidFill>
                <a:latin typeface="Trebuchet MS"/>
                <a:cs typeface="Trebuchet MS"/>
              </a:rPr>
              <a:t>ec</a:t>
            </a:r>
            <a:r>
              <a:rPr sz="2300" b="1" spc="-95" dirty="0">
                <a:solidFill>
                  <a:srgbClr val="1F2328"/>
                </a:solidFill>
                <a:latin typeface="Trebuchet MS"/>
                <a:cs typeface="Trebuchet MS"/>
              </a:rPr>
              <a:t>t</a:t>
            </a:r>
            <a:r>
              <a:rPr sz="2300" b="1" spc="-150" dirty="0">
                <a:solidFill>
                  <a:srgbClr val="1F2328"/>
                </a:solidFill>
                <a:latin typeface="Trebuchet MS"/>
                <a:cs typeface="Trebuchet MS"/>
              </a:rPr>
              <a:t> </a:t>
            </a:r>
            <a:r>
              <a:rPr sz="2300" b="1" spc="-10" dirty="0">
                <a:solidFill>
                  <a:srgbClr val="1F2328"/>
                </a:solidFill>
                <a:latin typeface="Trebuchet MS"/>
                <a:cs typeface="Trebuchet MS"/>
              </a:rPr>
              <a:t>D</a:t>
            </a:r>
            <a:r>
              <a:rPr sz="2350" b="1" spc="-10" dirty="0">
                <a:solidFill>
                  <a:srgbClr val="1F2328"/>
                </a:solidFill>
                <a:latin typeface="Trebuchet MS"/>
                <a:cs typeface="Trebuchet MS"/>
              </a:rPr>
              <a:t>a</a:t>
            </a:r>
            <a:r>
              <a:rPr sz="2300" b="1" spc="-10" dirty="0">
                <a:solidFill>
                  <a:srgbClr val="1F2328"/>
                </a:solidFill>
                <a:latin typeface="Trebuchet MS"/>
                <a:cs typeface="Trebuchet MS"/>
              </a:rPr>
              <a:t>t</a:t>
            </a:r>
            <a:r>
              <a:rPr sz="2350" b="1" spc="-10" dirty="0">
                <a:solidFill>
                  <a:srgbClr val="1F2328"/>
                </a:solidFill>
                <a:latin typeface="Trebuchet MS"/>
                <a:cs typeface="Trebuchet MS"/>
              </a:rPr>
              <a:t>a</a:t>
            </a:r>
            <a:r>
              <a:rPr sz="2300" b="1" spc="-10" dirty="0">
                <a:solidFill>
                  <a:srgbClr val="1F2328"/>
                </a:solidFill>
                <a:latin typeface="Trebuchet MS"/>
                <a:cs typeface="Trebuchet MS"/>
              </a:rPr>
              <a:t>:</a:t>
            </a:r>
            <a:endParaRPr sz="2300">
              <a:latin typeface="Trebuchet MS"/>
              <a:cs typeface="Trebuchet MS"/>
            </a:endParaRPr>
          </a:p>
          <a:p>
            <a:pPr marL="1117600">
              <a:lnSpc>
                <a:spcPct val="100000"/>
              </a:lnSpc>
              <a:spcBef>
                <a:spcPts val="455"/>
              </a:spcBef>
            </a:pPr>
            <a:r>
              <a:rPr sz="2300" spc="-120" dirty="0">
                <a:solidFill>
                  <a:srgbClr val="1F2328"/>
                </a:solidFill>
                <a:latin typeface="Trebuchet MS"/>
                <a:cs typeface="Trebuchet MS"/>
              </a:rPr>
              <a:t>Crawl</a:t>
            </a:r>
            <a:r>
              <a:rPr sz="2300" spc="-150" dirty="0">
                <a:solidFill>
                  <a:srgbClr val="1F2328"/>
                </a:solidFill>
                <a:latin typeface="Trebuchet MS"/>
                <a:cs typeface="Trebuchet MS"/>
              </a:rPr>
              <a:t> </a:t>
            </a:r>
            <a:r>
              <a:rPr sz="2300" spc="-190" dirty="0">
                <a:solidFill>
                  <a:srgbClr val="1F2328"/>
                </a:solidFill>
                <a:latin typeface="Trebuchet MS"/>
                <a:cs typeface="Trebuchet MS"/>
              </a:rPr>
              <a:t>all</a:t>
            </a:r>
            <a:r>
              <a:rPr sz="2300" spc="-150" dirty="0">
                <a:solidFill>
                  <a:srgbClr val="1F2328"/>
                </a:solidFill>
                <a:latin typeface="Trebuchet MS"/>
                <a:cs typeface="Trebuchet MS"/>
              </a:rPr>
              <a:t> </a:t>
            </a:r>
            <a:r>
              <a:rPr sz="2300" spc="-90" dirty="0">
                <a:solidFill>
                  <a:srgbClr val="1F2328"/>
                </a:solidFill>
                <a:latin typeface="Trebuchet MS"/>
                <a:cs typeface="Trebuchet MS"/>
              </a:rPr>
              <a:t>videos</a:t>
            </a:r>
            <a:r>
              <a:rPr sz="2300" spc="-90" dirty="0">
                <a:solidFill>
                  <a:srgbClr val="1F2328"/>
                </a:solidFill>
                <a:latin typeface="Microsoft Sans Serif"/>
                <a:cs typeface="Microsoft Sans Serif"/>
              </a:rPr>
              <a:t>,</a:t>
            </a:r>
            <a:r>
              <a:rPr sz="2300" spc="-180" dirty="0">
                <a:solidFill>
                  <a:srgbClr val="1F2328"/>
                </a:solidFill>
                <a:latin typeface="Microsoft Sans Serif"/>
                <a:cs typeface="Microsoft Sans Serif"/>
              </a:rPr>
              <a:t> </a:t>
            </a:r>
            <a:r>
              <a:rPr sz="2300" spc="-90" dirty="0">
                <a:solidFill>
                  <a:srgbClr val="1F2328"/>
                </a:solidFill>
                <a:latin typeface="Trebuchet MS"/>
                <a:cs typeface="Trebuchet MS"/>
              </a:rPr>
              <a:t>images</a:t>
            </a:r>
            <a:r>
              <a:rPr sz="2300" spc="-90" dirty="0">
                <a:solidFill>
                  <a:srgbClr val="1F2328"/>
                </a:solidFill>
                <a:latin typeface="Microsoft Sans Serif"/>
                <a:cs typeface="Microsoft Sans Serif"/>
              </a:rPr>
              <a:t>,</a:t>
            </a:r>
            <a:r>
              <a:rPr sz="2300" spc="-180" dirty="0">
                <a:solidFill>
                  <a:srgbClr val="1F2328"/>
                </a:solidFill>
                <a:latin typeface="Microsoft Sans Serif"/>
                <a:cs typeface="Microsoft Sans Serif"/>
              </a:rPr>
              <a:t> </a:t>
            </a:r>
            <a:r>
              <a:rPr sz="2300" spc="-100" dirty="0">
                <a:solidFill>
                  <a:srgbClr val="1F2328"/>
                </a:solidFill>
                <a:latin typeface="Trebuchet MS"/>
                <a:cs typeface="Trebuchet MS"/>
              </a:rPr>
              <a:t>and</a:t>
            </a:r>
            <a:r>
              <a:rPr sz="2300" spc="-150" dirty="0">
                <a:solidFill>
                  <a:srgbClr val="1F2328"/>
                </a:solidFill>
                <a:latin typeface="Trebuchet MS"/>
                <a:cs typeface="Trebuchet MS"/>
              </a:rPr>
              <a:t> </a:t>
            </a:r>
            <a:r>
              <a:rPr sz="2300" spc="-100" dirty="0">
                <a:solidFill>
                  <a:srgbClr val="1F2328"/>
                </a:solidFill>
                <a:latin typeface="Trebuchet MS"/>
                <a:cs typeface="Trebuchet MS"/>
              </a:rPr>
              <a:t>comments</a:t>
            </a:r>
            <a:r>
              <a:rPr sz="2300" spc="-145" dirty="0">
                <a:solidFill>
                  <a:srgbClr val="1F2328"/>
                </a:solidFill>
                <a:latin typeface="Trebuchet MS"/>
                <a:cs typeface="Trebuchet MS"/>
              </a:rPr>
              <a:t> </a:t>
            </a:r>
            <a:r>
              <a:rPr sz="2300" spc="-175" dirty="0">
                <a:solidFill>
                  <a:srgbClr val="1F2328"/>
                </a:solidFill>
                <a:latin typeface="Trebuchet MS"/>
                <a:cs typeface="Trebuchet MS"/>
              </a:rPr>
              <a:t>from</a:t>
            </a:r>
            <a:r>
              <a:rPr sz="2300" spc="-150" dirty="0">
                <a:solidFill>
                  <a:srgbClr val="1F2328"/>
                </a:solidFill>
                <a:latin typeface="Trebuchet MS"/>
                <a:cs typeface="Trebuchet MS"/>
              </a:rPr>
              <a:t> </a:t>
            </a:r>
            <a:r>
              <a:rPr sz="2300" spc="-130" dirty="0">
                <a:solidFill>
                  <a:srgbClr val="1F2328"/>
                </a:solidFill>
                <a:latin typeface="Trebuchet MS"/>
                <a:cs typeface="Trebuchet MS"/>
              </a:rPr>
              <a:t>a</a:t>
            </a:r>
            <a:r>
              <a:rPr sz="2300" spc="-150" dirty="0">
                <a:solidFill>
                  <a:srgbClr val="1F2328"/>
                </a:solidFill>
                <a:latin typeface="Trebuchet MS"/>
                <a:cs typeface="Trebuchet MS"/>
              </a:rPr>
              <a:t> </a:t>
            </a:r>
            <a:r>
              <a:rPr sz="2300" spc="-95" dirty="0">
                <a:solidFill>
                  <a:srgbClr val="1F2328"/>
                </a:solidFill>
                <a:latin typeface="Trebuchet MS"/>
                <a:cs typeface="Trebuchet MS"/>
              </a:rPr>
              <a:t>specific</a:t>
            </a:r>
            <a:r>
              <a:rPr sz="2300" spc="-145" dirty="0">
                <a:solidFill>
                  <a:srgbClr val="1F2328"/>
                </a:solidFill>
                <a:latin typeface="Trebuchet MS"/>
                <a:cs typeface="Trebuchet MS"/>
              </a:rPr>
              <a:t> </a:t>
            </a:r>
            <a:r>
              <a:rPr sz="2300" spc="-160" dirty="0">
                <a:solidFill>
                  <a:srgbClr val="1F2328"/>
                </a:solidFill>
                <a:latin typeface="Trebuchet MS"/>
                <a:cs typeface="Trebuchet MS"/>
              </a:rPr>
              <a:t>Bilibili</a:t>
            </a:r>
            <a:r>
              <a:rPr sz="2300" spc="-150" dirty="0">
                <a:solidFill>
                  <a:srgbClr val="1F2328"/>
                </a:solidFill>
                <a:latin typeface="Trebuchet MS"/>
                <a:cs typeface="Trebuchet MS"/>
              </a:rPr>
              <a:t> </a:t>
            </a:r>
            <a:r>
              <a:rPr sz="2300" spc="-10" dirty="0">
                <a:solidFill>
                  <a:srgbClr val="1F2328"/>
                </a:solidFill>
                <a:latin typeface="Trebuchet MS"/>
                <a:cs typeface="Trebuchet MS"/>
              </a:rPr>
              <a:t>topic</a:t>
            </a:r>
            <a:r>
              <a:rPr sz="2300" spc="-10" dirty="0">
                <a:solidFill>
                  <a:srgbClr val="1F2328"/>
                </a:solidFill>
                <a:latin typeface="Microsoft Sans Serif"/>
                <a:cs typeface="Microsoft Sans Serif"/>
              </a:rPr>
              <a:t>.</a:t>
            </a:r>
            <a:endParaRPr sz="2300">
              <a:latin typeface="Microsoft Sans Serif"/>
              <a:cs typeface="Microsoft Sans Serif"/>
            </a:endParaRPr>
          </a:p>
          <a:p>
            <a:pPr marL="1117600">
              <a:lnSpc>
                <a:spcPct val="100000"/>
              </a:lnSpc>
              <a:spcBef>
                <a:spcPts val="1065"/>
              </a:spcBef>
            </a:pPr>
            <a:r>
              <a:rPr sz="2300" spc="-114" dirty="0">
                <a:solidFill>
                  <a:srgbClr val="1F2328"/>
                </a:solidFill>
                <a:latin typeface="Trebuchet MS"/>
                <a:cs typeface="Trebuchet MS"/>
              </a:rPr>
              <a:t>Store</a:t>
            </a:r>
            <a:r>
              <a:rPr sz="2300" spc="-165" dirty="0">
                <a:solidFill>
                  <a:srgbClr val="1F2328"/>
                </a:solidFill>
                <a:latin typeface="Trebuchet MS"/>
                <a:cs typeface="Trebuchet MS"/>
              </a:rPr>
              <a:t> </a:t>
            </a:r>
            <a:r>
              <a:rPr sz="2300" spc="-155" dirty="0">
                <a:solidFill>
                  <a:srgbClr val="1F2328"/>
                </a:solidFill>
                <a:latin typeface="Trebuchet MS"/>
                <a:cs typeface="Trebuchet MS"/>
              </a:rPr>
              <a:t>them</a:t>
            </a:r>
            <a:r>
              <a:rPr sz="2300" spc="-160" dirty="0">
                <a:solidFill>
                  <a:srgbClr val="1F2328"/>
                </a:solidFill>
                <a:latin typeface="Trebuchet MS"/>
                <a:cs typeface="Trebuchet MS"/>
              </a:rPr>
              <a:t> </a:t>
            </a:r>
            <a:r>
              <a:rPr sz="2300" spc="-155" dirty="0">
                <a:solidFill>
                  <a:srgbClr val="1F2328"/>
                </a:solidFill>
                <a:latin typeface="Trebuchet MS"/>
                <a:cs typeface="Trebuchet MS"/>
              </a:rPr>
              <a:t>in</a:t>
            </a:r>
            <a:r>
              <a:rPr sz="2300" spc="-165" dirty="0">
                <a:solidFill>
                  <a:srgbClr val="1F2328"/>
                </a:solidFill>
                <a:latin typeface="Trebuchet MS"/>
                <a:cs typeface="Trebuchet MS"/>
              </a:rPr>
              <a:t> </a:t>
            </a:r>
            <a:r>
              <a:rPr sz="2300" spc="-130" dirty="0">
                <a:solidFill>
                  <a:srgbClr val="1F2328"/>
                </a:solidFill>
                <a:latin typeface="Trebuchet MS"/>
                <a:cs typeface="Trebuchet MS"/>
              </a:rPr>
              <a:t>a</a:t>
            </a:r>
            <a:r>
              <a:rPr sz="2300" spc="-160" dirty="0">
                <a:solidFill>
                  <a:srgbClr val="1F2328"/>
                </a:solidFill>
                <a:latin typeface="Trebuchet MS"/>
                <a:cs typeface="Trebuchet MS"/>
              </a:rPr>
              <a:t> </a:t>
            </a:r>
            <a:r>
              <a:rPr sz="2300" spc="-200" dirty="0">
                <a:solidFill>
                  <a:srgbClr val="1F2328"/>
                </a:solidFill>
                <a:latin typeface="Trebuchet MS"/>
                <a:cs typeface="Trebuchet MS"/>
              </a:rPr>
              <a:t>text</a:t>
            </a:r>
            <a:r>
              <a:rPr sz="2300" spc="-165" dirty="0">
                <a:solidFill>
                  <a:srgbClr val="1F2328"/>
                </a:solidFill>
                <a:latin typeface="Trebuchet MS"/>
                <a:cs typeface="Trebuchet MS"/>
              </a:rPr>
              <a:t> </a:t>
            </a:r>
            <a:r>
              <a:rPr sz="2300" spc="-180" dirty="0">
                <a:solidFill>
                  <a:srgbClr val="1F2328"/>
                </a:solidFill>
                <a:latin typeface="Trebuchet MS"/>
                <a:cs typeface="Trebuchet MS"/>
              </a:rPr>
              <a:t>format</a:t>
            </a:r>
            <a:r>
              <a:rPr sz="2300" spc="-160" dirty="0">
                <a:solidFill>
                  <a:srgbClr val="1F2328"/>
                </a:solidFill>
                <a:latin typeface="Trebuchet MS"/>
                <a:cs typeface="Trebuchet MS"/>
              </a:rPr>
              <a:t> </a:t>
            </a:r>
            <a:r>
              <a:rPr sz="2300" spc="-155" dirty="0">
                <a:solidFill>
                  <a:srgbClr val="1F2328"/>
                </a:solidFill>
                <a:latin typeface="Microsoft Sans Serif"/>
                <a:cs typeface="Microsoft Sans Serif"/>
              </a:rPr>
              <a:t>(</a:t>
            </a:r>
            <a:r>
              <a:rPr sz="2300" spc="-155" dirty="0">
                <a:solidFill>
                  <a:srgbClr val="1F2328"/>
                </a:solidFill>
                <a:latin typeface="Trebuchet MS"/>
                <a:cs typeface="Trebuchet MS"/>
              </a:rPr>
              <a:t>like</a:t>
            </a:r>
            <a:r>
              <a:rPr sz="2300" spc="-165" dirty="0">
                <a:solidFill>
                  <a:srgbClr val="1F2328"/>
                </a:solidFill>
                <a:latin typeface="Trebuchet MS"/>
                <a:cs typeface="Trebuchet MS"/>
              </a:rPr>
              <a:t> </a:t>
            </a:r>
            <a:r>
              <a:rPr sz="2300" spc="-220" dirty="0">
                <a:solidFill>
                  <a:srgbClr val="1F2328"/>
                </a:solidFill>
                <a:latin typeface="Microsoft Sans Serif"/>
                <a:cs typeface="Microsoft Sans Serif"/>
              </a:rPr>
              <a:t>.</a:t>
            </a:r>
            <a:r>
              <a:rPr sz="2300" spc="-220" dirty="0">
                <a:solidFill>
                  <a:srgbClr val="1F2328"/>
                </a:solidFill>
                <a:latin typeface="Trebuchet MS"/>
                <a:cs typeface="Trebuchet MS"/>
              </a:rPr>
              <a:t>txt</a:t>
            </a:r>
            <a:r>
              <a:rPr sz="2300" spc="-160" dirty="0">
                <a:solidFill>
                  <a:srgbClr val="1F2328"/>
                </a:solidFill>
                <a:latin typeface="Trebuchet MS"/>
                <a:cs typeface="Trebuchet MS"/>
              </a:rPr>
              <a:t> </a:t>
            </a:r>
            <a:r>
              <a:rPr sz="2300" spc="-155" dirty="0">
                <a:solidFill>
                  <a:srgbClr val="1F2328"/>
                </a:solidFill>
                <a:latin typeface="Trebuchet MS"/>
                <a:cs typeface="Trebuchet MS"/>
              </a:rPr>
              <a:t>or</a:t>
            </a:r>
            <a:r>
              <a:rPr sz="2300" spc="-165" dirty="0">
                <a:solidFill>
                  <a:srgbClr val="1F2328"/>
                </a:solidFill>
                <a:latin typeface="Trebuchet MS"/>
                <a:cs typeface="Trebuchet MS"/>
              </a:rPr>
              <a:t> </a:t>
            </a:r>
            <a:r>
              <a:rPr sz="2300" spc="-10" dirty="0">
                <a:solidFill>
                  <a:srgbClr val="1F2328"/>
                </a:solidFill>
                <a:latin typeface="Microsoft Sans Serif"/>
                <a:cs typeface="Microsoft Sans Serif"/>
              </a:rPr>
              <a:t>.</a:t>
            </a:r>
            <a:r>
              <a:rPr sz="2300" spc="-10" dirty="0">
                <a:solidFill>
                  <a:srgbClr val="1F2328"/>
                </a:solidFill>
                <a:latin typeface="Trebuchet MS"/>
                <a:cs typeface="Trebuchet MS"/>
              </a:rPr>
              <a:t>json</a:t>
            </a:r>
            <a:r>
              <a:rPr sz="2300" spc="-10" dirty="0">
                <a:solidFill>
                  <a:srgbClr val="1F2328"/>
                </a:solidFill>
                <a:latin typeface="Microsoft Sans Serif"/>
                <a:cs typeface="Microsoft Sans Serif"/>
              </a:rPr>
              <a:t>).</a:t>
            </a:r>
            <a:endParaRPr sz="2300">
              <a:latin typeface="Microsoft Sans Serif"/>
              <a:cs typeface="Microsoft Sans Serif"/>
            </a:endParaRPr>
          </a:p>
          <a:p>
            <a:pPr marL="561975" indent="-278130">
              <a:lnSpc>
                <a:spcPct val="100000"/>
              </a:lnSpc>
              <a:spcBef>
                <a:spcPts val="1015"/>
              </a:spcBef>
              <a:buFont typeface="Microsoft Sans Serif"/>
              <a:buAutoNum type="arabicPeriod" startAt="2"/>
              <a:tabLst>
                <a:tab pos="561975" algn="l"/>
              </a:tabLst>
            </a:pPr>
            <a:r>
              <a:rPr sz="2300" b="1" spc="-45" dirty="0">
                <a:solidFill>
                  <a:srgbClr val="1F2328"/>
                </a:solidFill>
                <a:latin typeface="Trebuchet MS"/>
                <a:cs typeface="Trebuchet MS"/>
              </a:rPr>
              <a:t>Us</a:t>
            </a:r>
            <a:r>
              <a:rPr sz="2350" b="1" spc="-45" dirty="0">
                <a:solidFill>
                  <a:srgbClr val="1F2328"/>
                </a:solidFill>
                <a:latin typeface="Trebuchet MS"/>
                <a:cs typeface="Trebuchet MS"/>
              </a:rPr>
              <a:t>e</a:t>
            </a:r>
            <a:r>
              <a:rPr sz="2350" b="1" spc="-185" dirty="0">
                <a:solidFill>
                  <a:srgbClr val="1F2328"/>
                </a:solidFill>
                <a:latin typeface="Trebuchet MS"/>
                <a:cs typeface="Trebuchet MS"/>
              </a:rPr>
              <a:t> </a:t>
            </a:r>
            <a:r>
              <a:rPr sz="2300" b="1" dirty="0">
                <a:solidFill>
                  <a:srgbClr val="1F2328"/>
                </a:solidFill>
                <a:latin typeface="Trebuchet MS"/>
                <a:cs typeface="Trebuchet MS"/>
              </a:rPr>
              <a:t>APIs</a:t>
            </a:r>
            <a:r>
              <a:rPr sz="2300" b="1" spc="-165" dirty="0">
                <a:solidFill>
                  <a:srgbClr val="1F2328"/>
                </a:solidFill>
                <a:latin typeface="Trebuchet MS"/>
                <a:cs typeface="Trebuchet MS"/>
              </a:rPr>
              <a:t> </a:t>
            </a:r>
            <a:r>
              <a:rPr sz="2300" b="1" spc="-80" dirty="0">
                <a:solidFill>
                  <a:srgbClr val="1F2328"/>
                </a:solidFill>
                <a:latin typeface="Trebuchet MS"/>
                <a:cs typeface="Trebuchet MS"/>
              </a:rPr>
              <a:t>(D</a:t>
            </a:r>
            <a:r>
              <a:rPr sz="2350" b="1" spc="-80" dirty="0">
                <a:solidFill>
                  <a:srgbClr val="1F2328"/>
                </a:solidFill>
                <a:latin typeface="Trebuchet MS"/>
                <a:cs typeface="Trebuchet MS"/>
              </a:rPr>
              <a:t>ee</a:t>
            </a:r>
            <a:r>
              <a:rPr sz="2300" b="1" spc="-80" dirty="0">
                <a:solidFill>
                  <a:srgbClr val="1F2328"/>
                </a:solidFill>
                <a:latin typeface="Trebuchet MS"/>
                <a:cs typeface="Trebuchet MS"/>
              </a:rPr>
              <a:t>pS</a:t>
            </a:r>
            <a:r>
              <a:rPr sz="2350" b="1" spc="-80" dirty="0">
                <a:solidFill>
                  <a:srgbClr val="1F2328"/>
                </a:solidFill>
                <a:latin typeface="Trebuchet MS"/>
                <a:cs typeface="Trebuchet MS"/>
              </a:rPr>
              <a:t>eek</a:t>
            </a:r>
            <a:r>
              <a:rPr sz="2350" b="1" spc="-185" dirty="0">
                <a:solidFill>
                  <a:srgbClr val="1F2328"/>
                </a:solidFill>
                <a:latin typeface="Trebuchet MS"/>
                <a:cs typeface="Trebuchet MS"/>
              </a:rPr>
              <a:t> </a:t>
            </a:r>
            <a:r>
              <a:rPr sz="2300" b="1" spc="-120" dirty="0">
                <a:solidFill>
                  <a:srgbClr val="1F2328"/>
                </a:solidFill>
                <a:latin typeface="Trebuchet MS"/>
                <a:cs typeface="Trebuchet MS"/>
              </a:rPr>
              <a:t>V3,</a:t>
            </a:r>
            <a:r>
              <a:rPr sz="2300" b="1" spc="-295" dirty="0">
                <a:solidFill>
                  <a:srgbClr val="1F2328"/>
                </a:solidFill>
                <a:latin typeface="Trebuchet MS"/>
                <a:cs typeface="Trebuchet MS"/>
              </a:rPr>
              <a:t> </a:t>
            </a:r>
            <a:r>
              <a:rPr sz="2300" b="1" spc="-10" dirty="0">
                <a:solidFill>
                  <a:srgbClr val="1F2328"/>
                </a:solidFill>
                <a:latin typeface="Trebuchet MS"/>
                <a:cs typeface="Trebuchet MS"/>
              </a:rPr>
              <a:t>KIMI</a:t>
            </a:r>
            <a:r>
              <a:rPr sz="2300" b="1" spc="-165" dirty="0">
                <a:solidFill>
                  <a:srgbClr val="1F2328"/>
                </a:solidFill>
                <a:latin typeface="Trebuchet MS"/>
                <a:cs typeface="Trebuchet MS"/>
              </a:rPr>
              <a:t> </a:t>
            </a:r>
            <a:r>
              <a:rPr sz="2300" b="1" spc="-10" dirty="0">
                <a:solidFill>
                  <a:srgbClr val="1F2328"/>
                </a:solidFill>
                <a:latin typeface="Trebuchet MS"/>
                <a:cs typeface="Trebuchet MS"/>
              </a:rPr>
              <a:t>moon</a:t>
            </a:r>
            <a:r>
              <a:rPr sz="2350" b="1" spc="-10" dirty="0">
                <a:solidFill>
                  <a:srgbClr val="1F2328"/>
                </a:solidFill>
                <a:latin typeface="Trebuchet MS"/>
                <a:cs typeface="Trebuchet MS"/>
              </a:rPr>
              <a:t>cake</a:t>
            </a:r>
            <a:r>
              <a:rPr sz="2300" b="1" spc="-10" dirty="0">
                <a:solidFill>
                  <a:srgbClr val="1F2328"/>
                </a:solidFill>
                <a:latin typeface="Trebuchet MS"/>
                <a:cs typeface="Trebuchet MS"/>
              </a:rPr>
              <a:t>):</a:t>
            </a:r>
            <a:endParaRPr sz="2300">
              <a:latin typeface="Trebuchet MS"/>
              <a:cs typeface="Trebuchet MS"/>
            </a:endParaRPr>
          </a:p>
          <a:p>
            <a:pPr marL="1117600">
              <a:lnSpc>
                <a:spcPct val="100000"/>
              </a:lnSpc>
              <a:spcBef>
                <a:spcPts val="455"/>
              </a:spcBef>
            </a:pPr>
            <a:r>
              <a:rPr sz="2300" spc="-110" dirty="0">
                <a:solidFill>
                  <a:srgbClr val="1F2328"/>
                </a:solidFill>
                <a:latin typeface="Trebuchet MS"/>
                <a:cs typeface="Trebuchet MS"/>
              </a:rPr>
              <a:t>Split</a:t>
            </a:r>
            <a:r>
              <a:rPr sz="2300" spc="-155" dirty="0">
                <a:solidFill>
                  <a:srgbClr val="1F2328"/>
                </a:solidFill>
                <a:latin typeface="Trebuchet MS"/>
                <a:cs typeface="Trebuchet MS"/>
              </a:rPr>
              <a:t> </a:t>
            </a:r>
            <a:r>
              <a:rPr sz="2300" spc="-100" dirty="0">
                <a:solidFill>
                  <a:srgbClr val="1F2328"/>
                </a:solidFill>
                <a:latin typeface="Trebuchet MS"/>
                <a:cs typeface="Trebuchet MS"/>
              </a:rPr>
              <a:t>comments</a:t>
            </a:r>
            <a:r>
              <a:rPr sz="2300" spc="-150" dirty="0">
                <a:solidFill>
                  <a:srgbClr val="1F2328"/>
                </a:solidFill>
                <a:latin typeface="Trebuchet MS"/>
                <a:cs typeface="Trebuchet MS"/>
              </a:rPr>
              <a:t> </a:t>
            </a:r>
            <a:r>
              <a:rPr sz="2300" spc="-100" dirty="0">
                <a:solidFill>
                  <a:srgbClr val="1F2328"/>
                </a:solidFill>
                <a:latin typeface="Trebuchet MS"/>
                <a:cs typeface="Trebuchet MS"/>
              </a:rPr>
              <a:t>and</a:t>
            </a:r>
            <a:r>
              <a:rPr sz="2300" spc="-150" dirty="0">
                <a:solidFill>
                  <a:srgbClr val="1F2328"/>
                </a:solidFill>
                <a:latin typeface="Trebuchet MS"/>
                <a:cs typeface="Trebuchet MS"/>
              </a:rPr>
              <a:t> </a:t>
            </a:r>
            <a:r>
              <a:rPr sz="2300" spc="-95" dirty="0">
                <a:solidFill>
                  <a:srgbClr val="1F2328"/>
                </a:solidFill>
                <a:latin typeface="Trebuchet MS"/>
                <a:cs typeface="Trebuchet MS"/>
              </a:rPr>
              <a:t>descriptions</a:t>
            </a:r>
            <a:r>
              <a:rPr sz="2300" spc="-150" dirty="0">
                <a:solidFill>
                  <a:srgbClr val="1F2328"/>
                </a:solidFill>
                <a:latin typeface="Trebuchet MS"/>
                <a:cs typeface="Trebuchet MS"/>
              </a:rPr>
              <a:t> </a:t>
            </a:r>
            <a:r>
              <a:rPr sz="2300" spc="-160" dirty="0">
                <a:solidFill>
                  <a:srgbClr val="1F2328"/>
                </a:solidFill>
                <a:latin typeface="Trebuchet MS"/>
                <a:cs typeface="Trebuchet MS"/>
              </a:rPr>
              <a:t>into</a:t>
            </a:r>
            <a:r>
              <a:rPr sz="2300" spc="-155" dirty="0">
                <a:solidFill>
                  <a:srgbClr val="1F2328"/>
                </a:solidFill>
                <a:latin typeface="Trebuchet MS"/>
                <a:cs typeface="Trebuchet MS"/>
              </a:rPr>
              <a:t> </a:t>
            </a:r>
            <a:r>
              <a:rPr sz="2300" spc="-10" dirty="0">
                <a:solidFill>
                  <a:srgbClr val="1F2328"/>
                </a:solidFill>
                <a:latin typeface="Trebuchet MS"/>
                <a:cs typeface="Trebuchet MS"/>
              </a:rPr>
              <a:t>chunks</a:t>
            </a:r>
            <a:r>
              <a:rPr sz="2300" spc="-10" dirty="0">
                <a:solidFill>
                  <a:srgbClr val="1F2328"/>
                </a:solidFill>
                <a:latin typeface="Microsoft Sans Serif"/>
                <a:cs typeface="Microsoft Sans Serif"/>
              </a:rPr>
              <a:t>.</a:t>
            </a:r>
            <a:endParaRPr sz="2300">
              <a:latin typeface="Microsoft Sans Serif"/>
              <a:cs typeface="Microsoft Sans Serif"/>
            </a:endParaRPr>
          </a:p>
          <a:p>
            <a:pPr marL="1117600" marR="5080">
              <a:lnSpc>
                <a:spcPct val="136800"/>
              </a:lnSpc>
              <a:spcBef>
                <a:spcPts val="50"/>
              </a:spcBef>
            </a:pPr>
            <a:r>
              <a:rPr sz="2300" spc="-114" dirty="0">
                <a:solidFill>
                  <a:srgbClr val="1F2328"/>
                </a:solidFill>
                <a:latin typeface="Trebuchet MS"/>
                <a:cs typeface="Trebuchet MS"/>
              </a:rPr>
              <a:t>Build</a:t>
            </a:r>
            <a:r>
              <a:rPr sz="2300" spc="-155" dirty="0">
                <a:solidFill>
                  <a:srgbClr val="1F2328"/>
                </a:solidFill>
                <a:latin typeface="Trebuchet MS"/>
                <a:cs typeface="Trebuchet MS"/>
              </a:rPr>
              <a:t> </a:t>
            </a:r>
            <a:r>
              <a:rPr sz="2300" spc="-114" dirty="0">
                <a:solidFill>
                  <a:srgbClr val="1F2328"/>
                </a:solidFill>
                <a:latin typeface="Trebuchet MS"/>
                <a:cs typeface="Trebuchet MS"/>
              </a:rPr>
              <a:t>logical</a:t>
            </a:r>
            <a:r>
              <a:rPr sz="2300" spc="-150" dirty="0">
                <a:solidFill>
                  <a:srgbClr val="1F2328"/>
                </a:solidFill>
                <a:latin typeface="Trebuchet MS"/>
                <a:cs typeface="Trebuchet MS"/>
              </a:rPr>
              <a:t> </a:t>
            </a:r>
            <a:r>
              <a:rPr sz="2300" spc="-114" dirty="0">
                <a:solidFill>
                  <a:srgbClr val="1F2328"/>
                </a:solidFill>
                <a:latin typeface="Trebuchet MS"/>
                <a:cs typeface="Trebuchet MS"/>
              </a:rPr>
              <a:t>links</a:t>
            </a:r>
            <a:r>
              <a:rPr sz="2300" spc="-155" dirty="0">
                <a:solidFill>
                  <a:srgbClr val="1F2328"/>
                </a:solidFill>
                <a:latin typeface="Trebuchet MS"/>
                <a:cs typeface="Trebuchet MS"/>
              </a:rPr>
              <a:t> </a:t>
            </a:r>
            <a:r>
              <a:rPr sz="2300" spc="-80" dirty="0">
                <a:solidFill>
                  <a:srgbClr val="1F2328"/>
                </a:solidFill>
                <a:latin typeface="Trebuchet MS"/>
                <a:cs typeface="Trebuchet MS"/>
              </a:rPr>
              <a:t>among</a:t>
            </a:r>
            <a:r>
              <a:rPr sz="2300" spc="-150" dirty="0">
                <a:solidFill>
                  <a:srgbClr val="1F2328"/>
                </a:solidFill>
                <a:latin typeface="Trebuchet MS"/>
                <a:cs typeface="Trebuchet MS"/>
              </a:rPr>
              <a:t> </a:t>
            </a:r>
            <a:r>
              <a:rPr sz="2300" spc="-55" dirty="0">
                <a:solidFill>
                  <a:srgbClr val="1F2328"/>
                </a:solidFill>
                <a:latin typeface="Trebuchet MS"/>
                <a:cs typeface="Trebuchet MS"/>
              </a:rPr>
              <a:t>chunks</a:t>
            </a:r>
            <a:r>
              <a:rPr sz="2300" spc="-155" dirty="0">
                <a:solidFill>
                  <a:srgbClr val="1F2328"/>
                </a:solidFill>
                <a:latin typeface="Trebuchet MS"/>
                <a:cs typeface="Trebuchet MS"/>
              </a:rPr>
              <a:t> </a:t>
            </a:r>
            <a:r>
              <a:rPr sz="2300" spc="-114" dirty="0">
                <a:solidFill>
                  <a:srgbClr val="1F2328"/>
                </a:solidFill>
                <a:latin typeface="Microsoft Sans Serif"/>
                <a:cs typeface="Microsoft Sans Serif"/>
              </a:rPr>
              <a:t>(</a:t>
            </a:r>
            <a:r>
              <a:rPr sz="2300" spc="-114" dirty="0">
                <a:solidFill>
                  <a:srgbClr val="1F2328"/>
                </a:solidFill>
                <a:latin typeface="Trebuchet MS"/>
                <a:cs typeface="Trebuchet MS"/>
              </a:rPr>
              <a:t>e</a:t>
            </a:r>
            <a:r>
              <a:rPr sz="2300" spc="-114" dirty="0">
                <a:solidFill>
                  <a:srgbClr val="1F2328"/>
                </a:solidFill>
                <a:latin typeface="Microsoft Sans Serif"/>
                <a:cs typeface="Microsoft Sans Serif"/>
              </a:rPr>
              <a:t>.</a:t>
            </a:r>
            <a:r>
              <a:rPr sz="2300" spc="-114" dirty="0">
                <a:solidFill>
                  <a:srgbClr val="1F2328"/>
                </a:solidFill>
                <a:latin typeface="Trebuchet MS"/>
                <a:cs typeface="Trebuchet MS"/>
              </a:rPr>
              <a:t>g</a:t>
            </a:r>
            <a:r>
              <a:rPr sz="2300" spc="-114" dirty="0">
                <a:solidFill>
                  <a:srgbClr val="1F2328"/>
                </a:solidFill>
                <a:latin typeface="Microsoft Sans Serif"/>
                <a:cs typeface="Microsoft Sans Serif"/>
              </a:rPr>
              <a:t>.,</a:t>
            </a:r>
            <a:r>
              <a:rPr sz="2300" spc="-185" dirty="0">
                <a:solidFill>
                  <a:srgbClr val="1F2328"/>
                </a:solidFill>
                <a:latin typeface="Microsoft Sans Serif"/>
                <a:cs typeface="Microsoft Sans Serif"/>
              </a:rPr>
              <a:t> </a:t>
            </a:r>
            <a:r>
              <a:rPr sz="2300" spc="-95" dirty="0">
                <a:solidFill>
                  <a:srgbClr val="1F2328"/>
                </a:solidFill>
                <a:latin typeface="Trebuchet MS"/>
                <a:cs typeface="Trebuchet MS"/>
              </a:rPr>
              <a:t>shared</a:t>
            </a:r>
            <a:r>
              <a:rPr sz="2300" spc="-150" dirty="0">
                <a:solidFill>
                  <a:srgbClr val="1F2328"/>
                </a:solidFill>
                <a:latin typeface="Trebuchet MS"/>
                <a:cs typeface="Trebuchet MS"/>
              </a:rPr>
              <a:t> </a:t>
            </a:r>
            <a:r>
              <a:rPr sz="2300" spc="-114" dirty="0">
                <a:solidFill>
                  <a:srgbClr val="1F2328"/>
                </a:solidFill>
                <a:latin typeface="Trebuchet MS"/>
                <a:cs typeface="Trebuchet MS"/>
              </a:rPr>
              <a:t>keywords</a:t>
            </a:r>
            <a:r>
              <a:rPr sz="2300" spc="-114" dirty="0">
                <a:solidFill>
                  <a:srgbClr val="1F2328"/>
                </a:solidFill>
                <a:latin typeface="Microsoft Sans Serif"/>
                <a:cs typeface="Microsoft Sans Serif"/>
              </a:rPr>
              <a:t>,</a:t>
            </a:r>
            <a:r>
              <a:rPr sz="2300" spc="-185" dirty="0">
                <a:solidFill>
                  <a:srgbClr val="1F2328"/>
                </a:solidFill>
                <a:latin typeface="Microsoft Sans Serif"/>
                <a:cs typeface="Microsoft Sans Serif"/>
              </a:rPr>
              <a:t> </a:t>
            </a:r>
            <a:r>
              <a:rPr sz="2300" spc="-95" dirty="0">
                <a:solidFill>
                  <a:srgbClr val="1F2328"/>
                </a:solidFill>
                <a:latin typeface="Trebuchet MS"/>
                <a:cs typeface="Trebuchet MS"/>
              </a:rPr>
              <a:t>user</a:t>
            </a:r>
            <a:r>
              <a:rPr sz="2300" spc="-155" dirty="0">
                <a:solidFill>
                  <a:srgbClr val="1F2328"/>
                </a:solidFill>
                <a:latin typeface="Trebuchet MS"/>
                <a:cs typeface="Trebuchet MS"/>
              </a:rPr>
              <a:t> </a:t>
            </a:r>
            <a:r>
              <a:rPr sz="2300" spc="-55" dirty="0">
                <a:solidFill>
                  <a:srgbClr val="1F2328"/>
                </a:solidFill>
                <a:latin typeface="Trebuchet MS"/>
                <a:cs typeface="Trebuchet MS"/>
              </a:rPr>
              <a:t>sentiments</a:t>
            </a:r>
            <a:r>
              <a:rPr sz="2300" spc="-55" dirty="0">
                <a:solidFill>
                  <a:srgbClr val="1F2328"/>
                </a:solidFill>
                <a:latin typeface="Microsoft Sans Serif"/>
                <a:cs typeface="Microsoft Sans Serif"/>
              </a:rPr>
              <a:t>). </a:t>
            </a:r>
            <a:r>
              <a:rPr sz="2300" spc="-135" dirty="0">
                <a:solidFill>
                  <a:srgbClr val="1F2328"/>
                </a:solidFill>
                <a:latin typeface="Trebuchet MS"/>
                <a:cs typeface="Trebuchet MS"/>
              </a:rPr>
              <a:t>Create</a:t>
            </a:r>
            <a:r>
              <a:rPr sz="2300" spc="-155" dirty="0">
                <a:solidFill>
                  <a:srgbClr val="1F2328"/>
                </a:solidFill>
                <a:latin typeface="Trebuchet MS"/>
                <a:cs typeface="Trebuchet MS"/>
              </a:rPr>
              <a:t> </a:t>
            </a:r>
            <a:r>
              <a:rPr sz="2300" spc="-130" dirty="0">
                <a:solidFill>
                  <a:srgbClr val="1F2328"/>
                </a:solidFill>
                <a:latin typeface="Trebuchet MS"/>
                <a:cs typeface="Trebuchet MS"/>
              </a:rPr>
              <a:t>a</a:t>
            </a:r>
            <a:r>
              <a:rPr sz="2300" spc="-150" dirty="0">
                <a:solidFill>
                  <a:srgbClr val="1F2328"/>
                </a:solidFill>
                <a:latin typeface="Trebuchet MS"/>
                <a:cs typeface="Trebuchet MS"/>
              </a:rPr>
              <a:t> </a:t>
            </a:r>
            <a:r>
              <a:rPr sz="2300" b="1" spc="-100" dirty="0">
                <a:solidFill>
                  <a:srgbClr val="1F2328"/>
                </a:solidFill>
                <a:latin typeface="Trebuchet MS"/>
                <a:cs typeface="Trebuchet MS"/>
              </a:rPr>
              <a:t>Knowl</a:t>
            </a:r>
            <a:r>
              <a:rPr sz="2350" b="1" spc="-100" dirty="0">
                <a:solidFill>
                  <a:srgbClr val="1F2328"/>
                </a:solidFill>
                <a:latin typeface="Trebuchet MS"/>
                <a:cs typeface="Trebuchet MS"/>
              </a:rPr>
              <a:t>edge</a:t>
            </a:r>
            <a:r>
              <a:rPr sz="2350" b="1" spc="-175" dirty="0">
                <a:solidFill>
                  <a:srgbClr val="1F2328"/>
                </a:solidFill>
                <a:latin typeface="Trebuchet MS"/>
                <a:cs typeface="Trebuchet MS"/>
              </a:rPr>
              <a:t> </a:t>
            </a:r>
            <a:r>
              <a:rPr sz="2300" b="1" spc="-105" dirty="0">
                <a:solidFill>
                  <a:srgbClr val="1F2328"/>
                </a:solidFill>
                <a:latin typeface="Trebuchet MS"/>
                <a:cs typeface="Trebuchet MS"/>
              </a:rPr>
              <a:t>Gr</a:t>
            </a:r>
            <a:r>
              <a:rPr sz="2350" b="1" spc="-105" dirty="0">
                <a:solidFill>
                  <a:srgbClr val="1F2328"/>
                </a:solidFill>
                <a:latin typeface="Trebuchet MS"/>
                <a:cs typeface="Trebuchet MS"/>
              </a:rPr>
              <a:t>a</a:t>
            </a:r>
            <a:r>
              <a:rPr sz="2300" b="1" spc="-105" dirty="0">
                <a:solidFill>
                  <a:srgbClr val="1F2328"/>
                </a:solidFill>
                <a:latin typeface="Trebuchet MS"/>
                <a:cs typeface="Trebuchet MS"/>
              </a:rPr>
              <a:t>p</a:t>
            </a:r>
            <a:r>
              <a:rPr sz="2350" b="1" spc="-105" dirty="0">
                <a:solidFill>
                  <a:srgbClr val="1F2328"/>
                </a:solidFill>
                <a:latin typeface="Trebuchet MS"/>
                <a:cs typeface="Trebuchet MS"/>
              </a:rPr>
              <a:t>h</a:t>
            </a:r>
            <a:r>
              <a:rPr sz="2350" b="1" spc="-165" dirty="0">
                <a:solidFill>
                  <a:srgbClr val="1F2328"/>
                </a:solidFill>
                <a:latin typeface="Trebuchet MS"/>
                <a:cs typeface="Trebuchet MS"/>
              </a:rPr>
              <a:t> </a:t>
            </a:r>
            <a:r>
              <a:rPr sz="2300" spc="-135" dirty="0">
                <a:solidFill>
                  <a:srgbClr val="1F2328"/>
                </a:solidFill>
                <a:latin typeface="Trebuchet MS"/>
                <a:cs typeface="Trebuchet MS"/>
              </a:rPr>
              <a:t>of</a:t>
            </a:r>
            <a:r>
              <a:rPr sz="2300" spc="-150" dirty="0">
                <a:solidFill>
                  <a:srgbClr val="1F2328"/>
                </a:solidFill>
                <a:latin typeface="Trebuchet MS"/>
                <a:cs typeface="Trebuchet MS"/>
              </a:rPr>
              <a:t> </a:t>
            </a:r>
            <a:r>
              <a:rPr sz="2300" spc="-100" dirty="0">
                <a:solidFill>
                  <a:srgbClr val="1F2328"/>
                </a:solidFill>
                <a:latin typeface="Trebuchet MS"/>
                <a:cs typeface="Trebuchet MS"/>
              </a:rPr>
              <a:t>comments</a:t>
            </a:r>
            <a:r>
              <a:rPr sz="2300" spc="-150" dirty="0">
                <a:solidFill>
                  <a:srgbClr val="1F2328"/>
                </a:solidFill>
                <a:latin typeface="Trebuchet MS"/>
                <a:cs typeface="Trebuchet MS"/>
              </a:rPr>
              <a:t> </a:t>
            </a:r>
            <a:r>
              <a:rPr sz="2300" spc="-100" dirty="0">
                <a:solidFill>
                  <a:srgbClr val="1F2328"/>
                </a:solidFill>
                <a:latin typeface="Trebuchet MS"/>
                <a:cs typeface="Trebuchet MS"/>
              </a:rPr>
              <a:t>and</a:t>
            </a:r>
            <a:r>
              <a:rPr sz="2300" spc="-150" dirty="0">
                <a:solidFill>
                  <a:srgbClr val="1F2328"/>
                </a:solidFill>
                <a:latin typeface="Trebuchet MS"/>
                <a:cs typeface="Trebuchet MS"/>
              </a:rPr>
              <a:t> </a:t>
            </a:r>
            <a:r>
              <a:rPr sz="2300" spc="-175" dirty="0">
                <a:solidFill>
                  <a:srgbClr val="1F2328"/>
                </a:solidFill>
                <a:latin typeface="Trebuchet MS"/>
                <a:cs typeface="Trebuchet MS"/>
              </a:rPr>
              <a:t>their</a:t>
            </a:r>
            <a:r>
              <a:rPr sz="2300" spc="-155" dirty="0">
                <a:solidFill>
                  <a:srgbClr val="1F2328"/>
                </a:solidFill>
                <a:latin typeface="Trebuchet MS"/>
                <a:cs typeface="Trebuchet MS"/>
              </a:rPr>
              <a:t> </a:t>
            </a:r>
            <a:r>
              <a:rPr sz="2300" spc="-30" dirty="0">
                <a:solidFill>
                  <a:srgbClr val="1F2328"/>
                </a:solidFill>
                <a:latin typeface="Trebuchet MS"/>
                <a:cs typeface="Trebuchet MS"/>
              </a:rPr>
              <a:t>relationships</a:t>
            </a:r>
            <a:r>
              <a:rPr sz="2300" spc="-30" dirty="0">
                <a:solidFill>
                  <a:srgbClr val="1F2328"/>
                </a:solidFill>
                <a:latin typeface="Microsoft Sans Serif"/>
                <a:cs typeface="Microsoft Sans Serif"/>
              </a:rPr>
              <a:t>.</a:t>
            </a:r>
            <a:endParaRPr sz="2300">
              <a:latin typeface="Microsoft Sans Serif"/>
              <a:cs typeface="Microsoft Sans Serif"/>
            </a:endParaRPr>
          </a:p>
        </p:txBody>
      </p:sp>
      <p:sp>
        <p:nvSpPr>
          <p:cNvPr id="9" name="object 9"/>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10" name="object 10"/>
          <p:cNvPicPr/>
          <p:nvPr/>
        </p:nvPicPr>
        <p:blipFill>
          <a:blip r:embed="rId3" cstate="print"/>
          <a:stretch>
            <a:fillRect/>
          </a:stretch>
        </p:blipFill>
        <p:spPr>
          <a:xfrm>
            <a:off x="328612" y="6438899"/>
            <a:ext cx="123824" cy="171449"/>
          </a:xfrm>
          <a:prstGeom prst="rect">
            <a:avLst/>
          </a:prstGeom>
        </p:spPr>
      </p:pic>
      <p:sp>
        <p:nvSpPr>
          <p:cNvPr id="11" name="object 11"/>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85</a:t>
            </a:fld>
            <a:endParaRPr spc="-25" dirty="0"/>
          </a:p>
        </p:txBody>
      </p:sp>
      <p:sp>
        <p:nvSpPr>
          <p:cNvPr id="12" name="object 12"/>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4"/>
              </a:rPr>
              <a:t>y</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p</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50" spc="-55" dirty="0">
                <a:solidFill>
                  <a:srgbClr val="0969D9"/>
                </a:solidFill>
                <a:latin typeface="Trebuchet MS"/>
                <a:cs typeface="Trebuchet MS"/>
                <a:hlinkClick r:id="rId4"/>
              </a:rPr>
              <a:t>z</a:t>
            </a:r>
            <a:r>
              <a:rPr sz="1500" spc="-55" dirty="0">
                <a:solidFill>
                  <a:srgbClr val="0969D9"/>
                </a:solidFill>
                <a:latin typeface="Trebuchet MS"/>
                <a:cs typeface="Trebuchet MS"/>
                <a:hlinkClick r:id="rId4"/>
              </a:rPr>
              <a:t>ha</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00" spc="-55" dirty="0">
                <a:solidFill>
                  <a:srgbClr val="0969D9"/>
                </a:solidFill>
                <a:latin typeface="Tahoma"/>
                <a:cs typeface="Tahoma"/>
                <a:hlinkClick r:id="rId4"/>
              </a:rPr>
              <a:t>@</a:t>
            </a:r>
            <a:r>
              <a:rPr sz="1450" spc="-55" dirty="0">
                <a:solidFill>
                  <a:srgbClr val="0969D9"/>
                </a:solidFill>
                <a:latin typeface="Trebuchet MS"/>
                <a:cs typeface="Trebuchet MS"/>
                <a:hlinkClick r:id="rId4"/>
              </a:rPr>
              <a:t>l</a:t>
            </a:r>
            <a:r>
              <a:rPr sz="1500" spc="-55" dirty="0">
                <a:solidFill>
                  <a:srgbClr val="0969D9"/>
                </a:solidFill>
                <a:latin typeface="Trebuchet MS"/>
                <a:cs typeface="Trebuchet MS"/>
                <a:hlinkClick r:id="rId4"/>
              </a:rPr>
              <a:t>i</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u</a:t>
            </a:r>
            <a:r>
              <a:rPr sz="1500" spc="-55" dirty="0">
                <a:solidFill>
                  <a:srgbClr val="0969D9"/>
                </a:solidFill>
                <a:latin typeface="Trebuchet MS"/>
                <a:cs typeface="Trebuchet MS"/>
                <a:hlinkClick r:id="rId4"/>
              </a:rPr>
              <a:t>hk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ed</a:t>
            </a:r>
            <a:r>
              <a:rPr sz="1450" spc="-55" dirty="0">
                <a:solidFill>
                  <a:srgbClr val="0969D9"/>
                </a:solidFill>
                <a:latin typeface="Trebuchet MS"/>
                <a:cs typeface="Trebuchet MS"/>
                <a:hlinkClick r:id="rId4"/>
              </a:rPr>
              <a:t>u</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n</a:t>
            </a:r>
            <a:endParaRPr sz="1450">
              <a:latin typeface="Trebuchet MS"/>
              <a:cs typeface="Trebuchet M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941" y="869656"/>
            <a:ext cx="5168265" cy="464184"/>
          </a:xfrm>
          <a:prstGeom prst="rect">
            <a:avLst/>
          </a:prstGeom>
        </p:spPr>
        <p:txBody>
          <a:bodyPr vert="horz" wrap="square" lIns="0" tIns="15875" rIns="0" bIns="0" rtlCol="0">
            <a:spAutoFit/>
          </a:bodyPr>
          <a:lstStyle/>
          <a:p>
            <a:pPr marL="12700">
              <a:lnSpc>
                <a:spcPct val="100000"/>
              </a:lnSpc>
              <a:spcBef>
                <a:spcPts val="125"/>
              </a:spcBef>
            </a:pPr>
            <a:r>
              <a:rPr sz="2500" spc="-125" dirty="0">
                <a:solidFill>
                  <a:srgbClr val="1F2328"/>
                </a:solidFill>
                <a:latin typeface="Corbel"/>
                <a:cs typeface="Corbel"/>
              </a:rPr>
              <a:t>E</a:t>
            </a:r>
            <a:r>
              <a:rPr sz="2500" spc="-125" dirty="0">
                <a:solidFill>
                  <a:srgbClr val="1F2328"/>
                </a:solidFill>
              </a:rPr>
              <a:t>x</a:t>
            </a:r>
            <a:r>
              <a:rPr sz="2600" spc="-125" dirty="0">
                <a:solidFill>
                  <a:srgbClr val="1F2328"/>
                </a:solidFill>
              </a:rPr>
              <a:t>a</a:t>
            </a:r>
            <a:r>
              <a:rPr sz="2500" spc="-125" dirty="0">
                <a:solidFill>
                  <a:srgbClr val="1F2328"/>
                </a:solidFill>
              </a:rPr>
              <a:t>mpl</a:t>
            </a:r>
            <a:r>
              <a:rPr sz="2600" spc="-125" dirty="0">
                <a:solidFill>
                  <a:srgbClr val="1F2328"/>
                </a:solidFill>
              </a:rPr>
              <a:t>e</a:t>
            </a:r>
            <a:r>
              <a:rPr sz="2850" b="0" spc="-125" dirty="0">
                <a:solidFill>
                  <a:srgbClr val="1F2328"/>
                </a:solidFill>
                <a:latin typeface="Segoe UI Semibold"/>
                <a:cs typeface="Segoe UI Semibold"/>
              </a:rPr>
              <a:t>:</a:t>
            </a:r>
            <a:r>
              <a:rPr sz="2850" b="0" spc="-155" dirty="0">
                <a:solidFill>
                  <a:srgbClr val="1F2328"/>
                </a:solidFill>
                <a:latin typeface="Segoe UI Semibold"/>
                <a:cs typeface="Segoe UI Semibold"/>
              </a:rPr>
              <a:t> </a:t>
            </a:r>
            <a:r>
              <a:rPr sz="2500" spc="-170" dirty="0">
                <a:solidFill>
                  <a:srgbClr val="1F2328"/>
                </a:solidFill>
                <a:latin typeface="Corbel"/>
                <a:cs typeface="Corbel"/>
              </a:rPr>
              <a:t>B</a:t>
            </a:r>
            <a:r>
              <a:rPr sz="2600" spc="-170" dirty="0">
                <a:solidFill>
                  <a:srgbClr val="1F2328"/>
                </a:solidFill>
              </a:rPr>
              <a:t>i</a:t>
            </a:r>
            <a:r>
              <a:rPr sz="2500" spc="-170" dirty="0">
                <a:solidFill>
                  <a:srgbClr val="1F2328"/>
                </a:solidFill>
              </a:rPr>
              <a:t>l</a:t>
            </a:r>
            <a:r>
              <a:rPr sz="2600" spc="-170" dirty="0">
                <a:solidFill>
                  <a:srgbClr val="1F2328"/>
                </a:solidFill>
              </a:rPr>
              <a:t>ibi</a:t>
            </a:r>
            <a:r>
              <a:rPr sz="2500" spc="-170" dirty="0">
                <a:solidFill>
                  <a:srgbClr val="1F2328"/>
                </a:solidFill>
              </a:rPr>
              <a:t>l</a:t>
            </a:r>
            <a:r>
              <a:rPr sz="2600" spc="-170" dirty="0">
                <a:solidFill>
                  <a:srgbClr val="1F2328"/>
                </a:solidFill>
              </a:rPr>
              <a:t>i</a:t>
            </a:r>
            <a:r>
              <a:rPr sz="2600" spc="-155" dirty="0">
                <a:solidFill>
                  <a:srgbClr val="1F2328"/>
                </a:solidFill>
              </a:rPr>
              <a:t> </a:t>
            </a:r>
            <a:r>
              <a:rPr sz="2500" spc="-140" dirty="0">
                <a:solidFill>
                  <a:srgbClr val="1F2328"/>
                </a:solidFill>
                <a:latin typeface="Corbel"/>
                <a:cs typeface="Corbel"/>
              </a:rPr>
              <a:t>R</a:t>
            </a:r>
            <a:r>
              <a:rPr sz="2600" spc="-140" dirty="0">
                <a:solidFill>
                  <a:srgbClr val="1F2328"/>
                </a:solidFill>
              </a:rPr>
              <a:t>e</a:t>
            </a:r>
            <a:r>
              <a:rPr sz="2500" spc="-140" dirty="0">
                <a:solidFill>
                  <a:srgbClr val="1F2328"/>
                </a:solidFill>
              </a:rPr>
              <a:t>pr</a:t>
            </a:r>
            <a:r>
              <a:rPr sz="2600" spc="-140" dirty="0">
                <a:solidFill>
                  <a:srgbClr val="1F2328"/>
                </a:solidFill>
              </a:rPr>
              <a:t>e</a:t>
            </a:r>
            <a:r>
              <a:rPr sz="2500" spc="-140" dirty="0">
                <a:solidFill>
                  <a:srgbClr val="1F2328"/>
                </a:solidFill>
              </a:rPr>
              <a:t>s</a:t>
            </a:r>
            <a:r>
              <a:rPr sz="2600" spc="-140" dirty="0">
                <a:solidFill>
                  <a:srgbClr val="1F2328"/>
                </a:solidFill>
              </a:rPr>
              <a:t>e</a:t>
            </a:r>
            <a:r>
              <a:rPr sz="2500" spc="-140" dirty="0">
                <a:solidFill>
                  <a:srgbClr val="1F2328"/>
                </a:solidFill>
              </a:rPr>
              <a:t>nt</a:t>
            </a:r>
            <a:r>
              <a:rPr sz="2600" spc="-140" dirty="0">
                <a:solidFill>
                  <a:srgbClr val="1F2328"/>
                </a:solidFill>
              </a:rPr>
              <a:t>a</a:t>
            </a:r>
            <a:r>
              <a:rPr sz="2500" spc="-140" dirty="0">
                <a:solidFill>
                  <a:srgbClr val="1F2328"/>
                </a:solidFill>
              </a:rPr>
              <a:t>t</a:t>
            </a:r>
            <a:r>
              <a:rPr sz="2600" spc="-140" dirty="0">
                <a:solidFill>
                  <a:srgbClr val="1F2328"/>
                </a:solidFill>
              </a:rPr>
              <a:t>i</a:t>
            </a:r>
            <a:r>
              <a:rPr sz="2500" spc="-140" dirty="0">
                <a:solidFill>
                  <a:srgbClr val="1F2328"/>
                </a:solidFill>
              </a:rPr>
              <a:t>v</a:t>
            </a:r>
            <a:r>
              <a:rPr sz="2600" spc="-140" dirty="0">
                <a:solidFill>
                  <a:srgbClr val="1F2328"/>
                </a:solidFill>
              </a:rPr>
              <a:t>e</a:t>
            </a:r>
            <a:r>
              <a:rPr sz="2600" spc="-150" dirty="0">
                <a:solidFill>
                  <a:srgbClr val="1F2328"/>
                </a:solidFill>
              </a:rPr>
              <a:t> </a:t>
            </a:r>
            <a:r>
              <a:rPr sz="2500" b="0" spc="-10" dirty="0">
                <a:solidFill>
                  <a:srgbClr val="1F2328"/>
                </a:solidFill>
                <a:latin typeface="Segoe UI Semibold"/>
                <a:cs typeface="Segoe UI Semibold"/>
              </a:rPr>
              <a:t>U</a:t>
            </a:r>
            <a:r>
              <a:rPr sz="2500" spc="-10" dirty="0">
                <a:solidFill>
                  <a:srgbClr val="1F2328"/>
                </a:solidFill>
              </a:rPr>
              <a:t>s</a:t>
            </a:r>
            <a:r>
              <a:rPr sz="2600" spc="-10" dirty="0">
                <a:solidFill>
                  <a:srgbClr val="1F2328"/>
                </a:solidFill>
              </a:rPr>
              <a:t>e</a:t>
            </a:r>
            <a:r>
              <a:rPr sz="2500" spc="-10" dirty="0">
                <a:solidFill>
                  <a:srgbClr val="1F2328"/>
                </a:solidFill>
              </a:rPr>
              <a:t>rs</a:t>
            </a:r>
            <a:endParaRPr sz="2500">
              <a:latin typeface="Segoe UI Semibold"/>
              <a:cs typeface="Segoe UI Semibold"/>
            </a:endParaRPr>
          </a:p>
        </p:txBody>
      </p:sp>
      <p:pic>
        <p:nvPicPr>
          <p:cNvPr id="3" name="object 3"/>
          <p:cNvPicPr/>
          <p:nvPr/>
        </p:nvPicPr>
        <p:blipFill>
          <a:blip r:embed="rId2" cstate="print"/>
          <a:stretch>
            <a:fillRect/>
          </a:stretch>
        </p:blipFill>
        <p:spPr>
          <a:xfrm>
            <a:off x="1614487" y="2071687"/>
            <a:ext cx="95250" cy="95249"/>
          </a:xfrm>
          <a:prstGeom prst="rect">
            <a:avLst/>
          </a:prstGeom>
        </p:spPr>
      </p:pic>
      <p:pic>
        <p:nvPicPr>
          <p:cNvPr id="4" name="object 4"/>
          <p:cNvPicPr/>
          <p:nvPr/>
        </p:nvPicPr>
        <p:blipFill>
          <a:blip r:embed="rId2" cstate="print"/>
          <a:stretch>
            <a:fillRect/>
          </a:stretch>
        </p:blipFill>
        <p:spPr>
          <a:xfrm>
            <a:off x="1614487" y="2557462"/>
            <a:ext cx="95250" cy="95249"/>
          </a:xfrm>
          <a:prstGeom prst="rect">
            <a:avLst/>
          </a:prstGeom>
        </p:spPr>
      </p:pic>
      <p:pic>
        <p:nvPicPr>
          <p:cNvPr id="5" name="object 5"/>
          <p:cNvPicPr/>
          <p:nvPr/>
        </p:nvPicPr>
        <p:blipFill>
          <a:blip r:embed="rId2" cstate="print"/>
          <a:stretch>
            <a:fillRect/>
          </a:stretch>
        </p:blipFill>
        <p:spPr>
          <a:xfrm>
            <a:off x="1614487" y="3452812"/>
            <a:ext cx="95250" cy="95249"/>
          </a:xfrm>
          <a:prstGeom prst="rect">
            <a:avLst/>
          </a:prstGeom>
        </p:spPr>
      </p:pic>
      <p:pic>
        <p:nvPicPr>
          <p:cNvPr id="6" name="object 6"/>
          <p:cNvPicPr/>
          <p:nvPr/>
        </p:nvPicPr>
        <p:blipFill>
          <a:blip r:embed="rId3" cstate="print"/>
          <a:stretch>
            <a:fillRect/>
          </a:stretch>
        </p:blipFill>
        <p:spPr>
          <a:xfrm>
            <a:off x="1614487" y="4767262"/>
            <a:ext cx="95250" cy="95249"/>
          </a:xfrm>
          <a:prstGeom prst="rect">
            <a:avLst/>
          </a:prstGeom>
        </p:spPr>
      </p:pic>
      <p:pic>
        <p:nvPicPr>
          <p:cNvPr id="7" name="object 7"/>
          <p:cNvPicPr/>
          <p:nvPr/>
        </p:nvPicPr>
        <p:blipFill>
          <a:blip r:embed="rId2" cstate="print"/>
          <a:stretch>
            <a:fillRect/>
          </a:stretch>
        </p:blipFill>
        <p:spPr>
          <a:xfrm>
            <a:off x="1614487" y="5253037"/>
            <a:ext cx="95250" cy="95249"/>
          </a:xfrm>
          <a:prstGeom prst="rect">
            <a:avLst/>
          </a:prstGeom>
        </p:spPr>
      </p:pic>
      <p:sp>
        <p:nvSpPr>
          <p:cNvPr id="8" name="object 8"/>
          <p:cNvSpPr txBox="1"/>
          <p:nvPr/>
        </p:nvSpPr>
        <p:spPr>
          <a:xfrm>
            <a:off x="1008512" y="1424708"/>
            <a:ext cx="10134600" cy="4438650"/>
          </a:xfrm>
          <a:prstGeom prst="rect">
            <a:avLst/>
          </a:prstGeom>
        </p:spPr>
        <p:txBody>
          <a:bodyPr vert="horz" wrap="square" lIns="0" tIns="67310" rIns="0" bIns="0" rtlCol="0">
            <a:spAutoFit/>
          </a:bodyPr>
          <a:lstStyle/>
          <a:p>
            <a:pPr marL="290830" indent="-278130">
              <a:lnSpc>
                <a:spcPct val="100000"/>
              </a:lnSpc>
              <a:spcBef>
                <a:spcPts val="530"/>
              </a:spcBef>
              <a:buFont typeface="Microsoft Sans Serif"/>
              <a:buAutoNum type="arabicPeriod" startAt="3"/>
              <a:tabLst>
                <a:tab pos="290830" algn="l"/>
              </a:tabLst>
            </a:pPr>
            <a:r>
              <a:rPr sz="2300" b="1" spc="-10" dirty="0">
                <a:solidFill>
                  <a:srgbClr val="1F2328"/>
                </a:solidFill>
                <a:latin typeface="Trebuchet MS"/>
                <a:cs typeface="Trebuchet MS"/>
              </a:rPr>
              <a:t>As</a:t>
            </a:r>
            <a:r>
              <a:rPr sz="2350" b="1" spc="-10" dirty="0">
                <a:solidFill>
                  <a:srgbClr val="1F2328"/>
                </a:solidFill>
                <a:latin typeface="Trebuchet MS"/>
                <a:cs typeface="Trebuchet MS"/>
              </a:rPr>
              <a:t>k</a:t>
            </a:r>
            <a:r>
              <a:rPr sz="2350" b="1" spc="-210" dirty="0">
                <a:solidFill>
                  <a:srgbClr val="1F2328"/>
                </a:solidFill>
                <a:latin typeface="Trebuchet MS"/>
                <a:cs typeface="Trebuchet MS"/>
              </a:rPr>
              <a:t> </a:t>
            </a:r>
            <a:r>
              <a:rPr sz="2300" b="1" spc="-10" dirty="0">
                <a:solidFill>
                  <a:srgbClr val="1F2328"/>
                </a:solidFill>
                <a:latin typeface="Trebuchet MS"/>
                <a:cs typeface="Trebuchet MS"/>
              </a:rPr>
              <a:t>Qu</a:t>
            </a:r>
            <a:r>
              <a:rPr sz="2350" b="1" spc="-10" dirty="0">
                <a:solidFill>
                  <a:srgbClr val="1F2328"/>
                </a:solidFill>
                <a:latin typeface="Trebuchet MS"/>
                <a:cs typeface="Trebuchet MS"/>
              </a:rPr>
              <a:t>e</a:t>
            </a:r>
            <a:r>
              <a:rPr sz="2300" b="1" spc="-10" dirty="0">
                <a:solidFill>
                  <a:srgbClr val="1F2328"/>
                </a:solidFill>
                <a:latin typeface="Trebuchet MS"/>
                <a:cs typeface="Trebuchet MS"/>
              </a:rPr>
              <a:t>st</a:t>
            </a:r>
            <a:r>
              <a:rPr sz="2350" b="1" spc="-10" dirty="0">
                <a:solidFill>
                  <a:srgbClr val="1F2328"/>
                </a:solidFill>
                <a:latin typeface="Trebuchet MS"/>
                <a:cs typeface="Trebuchet MS"/>
              </a:rPr>
              <a:t>i</a:t>
            </a:r>
            <a:r>
              <a:rPr sz="2300" b="1" spc="-10" dirty="0">
                <a:solidFill>
                  <a:srgbClr val="1F2328"/>
                </a:solidFill>
                <a:latin typeface="Trebuchet MS"/>
                <a:cs typeface="Trebuchet MS"/>
              </a:rPr>
              <a:t>ons:</a:t>
            </a:r>
            <a:endParaRPr sz="2300">
              <a:latin typeface="Trebuchet MS"/>
              <a:cs typeface="Trebuchet MS"/>
            </a:endParaRPr>
          </a:p>
          <a:p>
            <a:pPr marL="845819">
              <a:lnSpc>
                <a:spcPct val="100000"/>
              </a:lnSpc>
              <a:spcBef>
                <a:spcPts val="455"/>
              </a:spcBef>
            </a:pPr>
            <a:r>
              <a:rPr sz="2300" spc="-130" dirty="0">
                <a:solidFill>
                  <a:srgbClr val="1F2328"/>
                </a:solidFill>
                <a:latin typeface="Trebuchet MS"/>
                <a:cs typeface="Trebuchet MS"/>
              </a:rPr>
              <a:t>For</a:t>
            </a:r>
            <a:r>
              <a:rPr sz="2300" spc="-160" dirty="0">
                <a:solidFill>
                  <a:srgbClr val="1F2328"/>
                </a:solidFill>
                <a:latin typeface="Trebuchet MS"/>
                <a:cs typeface="Trebuchet MS"/>
              </a:rPr>
              <a:t> </a:t>
            </a:r>
            <a:r>
              <a:rPr sz="2300" spc="-110" dirty="0">
                <a:solidFill>
                  <a:srgbClr val="1F2328"/>
                </a:solidFill>
                <a:latin typeface="Trebuchet MS"/>
                <a:cs typeface="Trebuchet MS"/>
              </a:rPr>
              <a:t>instance</a:t>
            </a:r>
            <a:r>
              <a:rPr sz="2300" spc="-110" dirty="0">
                <a:solidFill>
                  <a:srgbClr val="1F2328"/>
                </a:solidFill>
                <a:latin typeface="Microsoft Sans Serif"/>
                <a:cs typeface="Microsoft Sans Serif"/>
              </a:rPr>
              <a:t>,</a:t>
            </a:r>
            <a:r>
              <a:rPr sz="2300" spc="-190" dirty="0">
                <a:solidFill>
                  <a:srgbClr val="1F2328"/>
                </a:solidFill>
                <a:latin typeface="Microsoft Sans Serif"/>
                <a:cs typeface="Microsoft Sans Serif"/>
              </a:rPr>
              <a:t> </a:t>
            </a:r>
            <a:r>
              <a:rPr sz="2300" spc="-75" dirty="0">
                <a:solidFill>
                  <a:srgbClr val="1F2328"/>
                </a:solidFill>
                <a:latin typeface="Microsoft Sans Serif"/>
                <a:cs typeface="Microsoft Sans Serif"/>
              </a:rPr>
              <a:t>“</a:t>
            </a:r>
            <a:r>
              <a:rPr sz="2300" spc="-75" dirty="0">
                <a:solidFill>
                  <a:srgbClr val="1F2328"/>
                </a:solidFill>
                <a:latin typeface="Trebuchet MS"/>
                <a:cs typeface="Trebuchet MS"/>
              </a:rPr>
              <a:t>What</a:t>
            </a:r>
            <a:r>
              <a:rPr sz="2300" spc="-160" dirty="0">
                <a:solidFill>
                  <a:srgbClr val="1F2328"/>
                </a:solidFill>
                <a:latin typeface="Trebuchet MS"/>
                <a:cs typeface="Trebuchet MS"/>
              </a:rPr>
              <a:t> </a:t>
            </a:r>
            <a:r>
              <a:rPr sz="2300" spc="-60" dirty="0">
                <a:solidFill>
                  <a:srgbClr val="1F2328"/>
                </a:solidFill>
                <a:latin typeface="Trebuchet MS"/>
                <a:cs typeface="Trebuchet MS"/>
              </a:rPr>
              <a:t>is</a:t>
            </a:r>
            <a:r>
              <a:rPr sz="2300" spc="-160" dirty="0">
                <a:solidFill>
                  <a:srgbClr val="1F2328"/>
                </a:solidFill>
                <a:latin typeface="Trebuchet MS"/>
                <a:cs typeface="Trebuchet MS"/>
              </a:rPr>
              <a:t> </a:t>
            </a:r>
            <a:r>
              <a:rPr sz="2300" spc="-155" dirty="0">
                <a:solidFill>
                  <a:srgbClr val="1F2328"/>
                </a:solidFill>
                <a:latin typeface="Trebuchet MS"/>
                <a:cs typeface="Trebuchet MS"/>
              </a:rPr>
              <a:t>the</a:t>
            </a:r>
            <a:r>
              <a:rPr sz="2300" spc="-160" dirty="0">
                <a:solidFill>
                  <a:srgbClr val="1F2328"/>
                </a:solidFill>
                <a:latin typeface="Trebuchet MS"/>
                <a:cs typeface="Trebuchet MS"/>
              </a:rPr>
              <a:t> </a:t>
            </a:r>
            <a:r>
              <a:rPr sz="2300" spc="-75" dirty="0">
                <a:solidFill>
                  <a:srgbClr val="1F2328"/>
                </a:solidFill>
                <a:latin typeface="Trebuchet MS"/>
                <a:cs typeface="Trebuchet MS"/>
              </a:rPr>
              <a:t>community</a:t>
            </a:r>
            <a:r>
              <a:rPr sz="2300" spc="-75" dirty="0">
                <a:solidFill>
                  <a:srgbClr val="1F2328"/>
                </a:solidFill>
                <a:latin typeface="Microsoft Sans Serif"/>
                <a:cs typeface="Microsoft Sans Serif"/>
              </a:rPr>
              <a:t>'</a:t>
            </a:r>
            <a:r>
              <a:rPr sz="2300" spc="-75" dirty="0">
                <a:solidFill>
                  <a:srgbClr val="1F2328"/>
                </a:solidFill>
                <a:latin typeface="Trebuchet MS"/>
                <a:cs typeface="Trebuchet MS"/>
              </a:rPr>
              <a:t>s</a:t>
            </a:r>
            <a:r>
              <a:rPr sz="2300" spc="-155" dirty="0">
                <a:solidFill>
                  <a:srgbClr val="1F2328"/>
                </a:solidFill>
                <a:latin typeface="Trebuchet MS"/>
                <a:cs typeface="Trebuchet MS"/>
              </a:rPr>
              <a:t> </a:t>
            </a:r>
            <a:r>
              <a:rPr sz="2300" spc="-130" dirty="0">
                <a:solidFill>
                  <a:srgbClr val="1F2328"/>
                </a:solidFill>
                <a:latin typeface="Trebuchet MS"/>
                <a:cs typeface="Trebuchet MS"/>
              </a:rPr>
              <a:t>general</a:t>
            </a:r>
            <a:r>
              <a:rPr sz="2300" spc="-160" dirty="0">
                <a:solidFill>
                  <a:srgbClr val="1F2328"/>
                </a:solidFill>
                <a:latin typeface="Trebuchet MS"/>
                <a:cs typeface="Trebuchet MS"/>
              </a:rPr>
              <a:t> </a:t>
            </a:r>
            <a:r>
              <a:rPr sz="2300" spc="-114" dirty="0">
                <a:solidFill>
                  <a:srgbClr val="1F2328"/>
                </a:solidFill>
                <a:latin typeface="Trebuchet MS"/>
                <a:cs typeface="Trebuchet MS"/>
              </a:rPr>
              <a:t>opinion</a:t>
            </a:r>
            <a:r>
              <a:rPr sz="2300" spc="-160" dirty="0">
                <a:solidFill>
                  <a:srgbClr val="1F2328"/>
                </a:solidFill>
                <a:latin typeface="Trebuchet MS"/>
                <a:cs typeface="Trebuchet MS"/>
              </a:rPr>
              <a:t> </a:t>
            </a:r>
            <a:r>
              <a:rPr sz="2300" spc="-95" dirty="0">
                <a:solidFill>
                  <a:srgbClr val="1F2328"/>
                </a:solidFill>
                <a:latin typeface="Trebuchet MS"/>
                <a:cs typeface="Trebuchet MS"/>
              </a:rPr>
              <a:t>on</a:t>
            </a:r>
            <a:r>
              <a:rPr sz="2300" spc="-160" dirty="0">
                <a:solidFill>
                  <a:srgbClr val="1F2328"/>
                </a:solidFill>
                <a:latin typeface="Trebuchet MS"/>
                <a:cs typeface="Trebuchet MS"/>
              </a:rPr>
              <a:t> </a:t>
            </a:r>
            <a:r>
              <a:rPr sz="2300" spc="-150" dirty="0">
                <a:solidFill>
                  <a:srgbClr val="1F2328"/>
                </a:solidFill>
                <a:latin typeface="Trebuchet MS"/>
                <a:cs typeface="Trebuchet MS"/>
              </a:rPr>
              <a:t>Topic</a:t>
            </a:r>
            <a:r>
              <a:rPr sz="2300" spc="-155" dirty="0">
                <a:solidFill>
                  <a:srgbClr val="1F2328"/>
                </a:solidFill>
                <a:latin typeface="Trebuchet MS"/>
                <a:cs typeface="Trebuchet MS"/>
              </a:rPr>
              <a:t> </a:t>
            </a:r>
            <a:r>
              <a:rPr sz="2300" spc="-25" dirty="0">
                <a:solidFill>
                  <a:srgbClr val="1F2328"/>
                </a:solidFill>
                <a:latin typeface="Trebuchet MS"/>
                <a:cs typeface="Trebuchet MS"/>
              </a:rPr>
              <a:t>X</a:t>
            </a:r>
            <a:r>
              <a:rPr sz="2300" spc="-25" dirty="0">
                <a:solidFill>
                  <a:srgbClr val="1F2328"/>
                </a:solidFill>
                <a:latin typeface="Microsoft Sans Serif"/>
                <a:cs typeface="Microsoft Sans Serif"/>
              </a:rPr>
              <a:t>?”</a:t>
            </a:r>
            <a:endParaRPr sz="2300">
              <a:latin typeface="Microsoft Sans Serif"/>
              <a:cs typeface="Microsoft Sans Serif"/>
            </a:endParaRPr>
          </a:p>
          <a:p>
            <a:pPr marL="845819" marR="85090">
              <a:lnSpc>
                <a:spcPct val="119600"/>
              </a:lnSpc>
              <a:spcBef>
                <a:spcPts val="525"/>
              </a:spcBef>
            </a:pPr>
            <a:r>
              <a:rPr sz="2300" spc="-95" dirty="0">
                <a:solidFill>
                  <a:srgbClr val="1F2328"/>
                </a:solidFill>
                <a:latin typeface="Trebuchet MS"/>
                <a:cs typeface="Trebuchet MS"/>
              </a:rPr>
              <a:t>The</a:t>
            </a:r>
            <a:r>
              <a:rPr sz="2300" spc="-160" dirty="0">
                <a:solidFill>
                  <a:srgbClr val="1F2328"/>
                </a:solidFill>
                <a:latin typeface="Trebuchet MS"/>
                <a:cs typeface="Trebuchet MS"/>
              </a:rPr>
              <a:t> </a:t>
            </a:r>
            <a:r>
              <a:rPr sz="2300" spc="-60" dirty="0">
                <a:solidFill>
                  <a:srgbClr val="1F2328"/>
                </a:solidFill>
                <a:latin typeface="Trebuchet MS"/>
                <a:cs typeface="Trebuchet MS"/>
              </a:rPr>
              <a:t>AI</a:t>
            </a:r>
            <a:r>
              <a:rPr sz="2300" spc="-160" dirty="0">
                <a:solidFill>
                  <a:srgbClr val="1F2328"/>
                </a:solidFill>
                <a:latin typeface="Trebuchet MS"/>
                <a:cs typeface="Trebuchet MS"/>
              </a:rPr>
              <a:t> </a:t>
            </a:r>
            <a:r>
              <a:rPr sz="2300" spc="-20" dirty="0">
                <a:solidFill>
                  <a:srgbClr val="1F2328"/>
                </a:solidFill>
                <a:latin typeface="Trebuchet MS"/>
                <a:cs typeface="Trebuchet MS"/>
              </a:rPr>
              <a:t>uses</a:t>
            </a:r>
            <a:r>
              <a:rPr sz="2300" spc="-160" dirty="0">
                <a:solidFill>
                  <a:srgbClr val="1F2328"/>
                </a:solidFill>
                <a:latin typeface="Trebuchet MS"/>
                <a:cs typeface="Trebuchet MS"/>
              </a:rPr>
              <a:t> </a:t>
            </a:r>
            <a:r>
              <a:rPr sz="2300" spc="-155" dirty="0">
                <a:solidFill>
                  <a:srgbClr val="1F2328"/>
                </a:solidFill>
                <a:latin typeface="Trebuchet MS"/>
                <a:cs typeface="Trebuchet MS"/>
              </a:rPr>
              <a:t>the</a:t>
            </a:r>
            <a:r>
              <a:rPr sz="2300" spc="-160" dirty="0">
                <a:solidFill>
                  <a:srgbClr val="1F2328"/>
                </a:solidFill>
                <a:latin typeface="Trebuchet MS"/>
                <a:cs typeface="Trebuchet MS"/>
              </a:rPr>
              <a:t> </a:t>
            </a:r>
            <a:r>
              <a:rPr sz="2300" spc="-105" dirty="0">
                <a:solidFill>
                  <a:srgbClr val="1F2328"/>
                </a:solidFill>
                <a:latin typeface="Trebuchet MS"/>
                <a:cs typeface="Trebuchet MS"/>
              </a:rPr>
              <a:t>knowledge</a:t>
            </a:r>
            <a:r>
              <a:rPr sz="2300" spc="-160" dirty="0">
                <a:solidFill>
                  <a:srgbClr val="1F2328"/>
                </a:solidFill>
                <a:latin typeface="Trebuchet MS"/>
                <a:cs typeface="Trebuchet MS"/>
              </a:rPr>
              <a:t> </a:t>
            </a:r>
            <a:r>
              <a:rPr sz="2300" spc="-90" dirty="0">
                <a:solidFill>
                  <a:srgbClr val="1F2328"/>
                </a:solidFill>
                <a:latin typeface="Trebuchet MS"/>
                <a:cs typeface="Trebuchet MS"/>
              </a:rPr>
              <a:t>graph</a:t>
            </a:r>
            <a:r>
              <a:rPr sz="2300" spc="-160" dirty="0">
                <a:solidFill>
                  <a:srgbClr val="1F2328"/>
                </a:solidFill>
                <a:latin typeface="Trebuchet MS"/>
                <a:cs typeface="Trebuchet MS"/>
              </a:rPr>
              <a:t> </a:t>
            </a:r>
            <a:r>
              <a:rPr sz="2300" spc="-180" dirty="0">
                <a:solidFill>
                  <a:srgbClr val="1F2328"/>
                </a:solidFill>
                <a:latin typeface="Trebuchet MS"/>
                <a:cs typeface="Trebuchet MS"/>
              </a:rPr>
              <a:t>to</a:t>
            </a:r>
            <a:r>
              <a:rPr sz="2300" spc="-160" dirty="0">
                <a:solidFill>
                  <a:srgbClr val="1F2328"/>
                </a:solidFill>
                <a:latin typeface="Trebuchet MS"/>
                <a:cs typeface="Trebuchet MS"/>
              </a:rPr>
              <a:t> </a:t>
            </a:r>
            <a:r>
              <a:rPr sz="2300" spc="-65" dirty="0">
                <a:solidFill>
                  <a:srgbClr val="1F2328"/>
                </a:solidFill>
                <a:latin typeface="Trebuchet MS"/>
                <a:cs typeface="Trebuchet MS"/>
              </a:rPr>
              <a:t>see</a:t>
            </a:r>
            <a:r>
              <a:rPr sz="2300" spc="-160" dirty="0">
                <a:solidFill>
                  <a:srgbClr val="1F2328"/>
                </a:solidFill>
                <a:latin typeface="Trebuchet MS"/>
                <a:cs typeface="Trebuchet MS"/>
              </a:rPr>
              <a:t> </a:t>
            </a:r>
            <a:r>
              <a:rPr sz="2300" spc="-105" dirty="0">
                <a:solidFill>
                  <a:srgbClr val="1F2328"/>
                </a:solidFill>
                <a:latin typeface="Trebuchet MS"/>
                <a:cs typeface="Trebuchet MS"/>
              </a:rPr>
              <a:t>how</a:t>
            </a:r>
            <a:r>
              <a:rPr sz="2300" spc="-160" dirty="0">
                <a:solidFill>
                  <a:srgbClr val="1F2328"/>
                </a:solidFill>
                <a:latin typeface="Trebuchet MS"/>
                <a:cs typeface="Trebuchet MS"/>
              </a:rPr>
              <a:t> </a:t>
            </a:r>
            <a:r>
              <a:rPr sz="2300" spc="-100" dirty="0">
                <a:solidFill>
                  <a:srgbClr val="1F2328"/>
                </a:solidFill>
                <a:latin typeface="Trebuchet MS"/>
                <a:cs typeface="Trebuchet MS"/>
              </a:rPr>
              <a:t>comments</a:t>
            </a:r>
            <a:r>
              <a:rPr sz="2300" spc="-160" dirty="0">
                <a:solidFill>
                  <a:srgbClr val="1F2328"/>
                </a:solidFill>
                <a:latin typeface="Trebuchet MS"/>
                <a:cs typeface="Trebuchet MS"/>
              </a:rPr>
              <a:t> </a:t>
            </a:r>
            <a:r>
              <a:rPr sz="2300" spc="-110" dirty="0">
                <a:solidFill>
                  <a:srgbClr val="1F2328"/>
                </a:solidFill>
                <a:latin typeface="Trebuchet MS"/>
                <a:cs typeface="Trebuchet MS"/>
              </a:rPr>
              <a:t>connect</a:t>
            </a:r>
            <a:r>
              <a:rPr sz="2300" spc="-110" dirty="0">
                <a:solidFill>
                  <a:srgbClr val="1F2328"/>
                </a:solidFill>
                <a:latin typeface="Microsoft Sans Serif"/>
                <a:cs typeface="Microsoft Sans Serif"/>
              </a:rPr>
              <a:t>,</a:t>
            </a:r>
            <a:r>
              <a:rPr sz="2300" spc="-190" dirty="0">
                <a:solidFill>
                  <a:srgbClr val="1F2328"/>
                </a:solidFill>
                <a:latin typeface="Microsoft Sans Serif"/>
                <a:cs typeface="Microsoft Sans Serif"/>
              </a:rPr>
              <a:t> </a:t>
            </a:r>
            <a:r>
              <a:rPr sz="2300" spc="-140" dirty="0">
                <a:solidFill>
                  <a:srgbClr val="1F2328"/>
                </a:solidFill>
                <a:latin typeface="Trebuchet MS"/>
                <a:cs typeface="Trebuchet MS"/>
              </a:rPr>
              <a:t>find</a:t>
            </a:r>
            <a:r>
              <a:rPr sz="2300" spc="-160" dirty="0">
                <a:solidFill>
                  <a:srgbClr val="1F2328"/>
                </a:solidFill>
                <a:latin typeface="Trebuchet MS"/>
                <a:cs typeface="Trebuchet MS"/>
              </a:rPr>
              <a:t> </a:t>
            </a:r>
            <a:r>
              <a:rPr sz="2300" spc="-90" dirty="0">
                <a:solidFill>
                  <a:srgbClr val="1F2328"/>
                </a:solidFill>
                <a:latin typeface="Trebuchet MS"/>
                <a:cs typeface="Trebuchet MS"/>
              </a:rPr>
              <a:t>relevant </a:t>
            </a:r>
            <a:r>
              <a:rPr sz="2300" spc="-200" dirty="0">
                <a:solidFill>
                  <a:srgbClr val="1F2328"/>
                </a:solidFill>
                <a:latin typeface="Trebuchet MS"/>
                <a:cs typeface="Trebuchet MS"/>
              </a:rPr>
              <a:t>text</a:t>
            </a:r>
            <a:r>
              <a:rPr sz="2300" spc="-160" dirty="0">
                <a:solidFill>
                  <a:srgbClr val="1F2328"/>
                </a:solidFill>
                <a:latin typeface="Trebuchet MS"/>
                <a:cs typeface="Trebuchet MS"/>
              </a:rPr>
              <a:t> </a:t>
            </a:r>
            <a:r>
              <a:rPr sz="2300" spc="-85" dirty="0">
                <a:solidFill>
                  <a:srgbClr val="1F2328"/>
                </a:solidFill>
                <a:latin typeface="Trebuchet MS"/>
                <a:cs typeface="Trebuchet MS"/>
              </a:rPr>
              <a:t>chains</a:t>
            </a:r>
            <a:r>
              <a:rPr sz="2300" spc="-85" dirty="0">
                <a:solidFill>
                  <a:srgbClr val="1F2328"/>
                </a:solidFill>
                <a:latin typeface="Microsoft Sans Serif"/>
                <a:cs typeface="Microsoft Sans Serif"/>
              </a:rPr>
              <a:t>,</a:t>
            </a:r>
            <a:r>
              <a:rPr sz="2300" spc="-195" dirty="0">
                <a:solidFill>
                  <a:srgbClr val="1F2328"/>
                </a:solidFill>
                <a:latin typeface="Microsoft Sans Serif"/>
                <a:cs typeface="Microsoft Sans Serif"/>
              </a:rPr>
              <a:t> </a:t>
            </a:r>
            <a:r>
              <a:rPr sz="2300" spc="-100" dirty="0">
                <a:solidFill>
                  <a:srgbClr val="1F2328"/>
                </a:solidFill>
                <a:latin typeface="Trebuchet MS"/>
                <a:cs typeface="Trebuchet MS"/>
              </a:rPr>
              <a:t>and</a:t>
            </a:r>
            <a:r>
              <a:rPr sz="2300" spc="-155" dirty="0">
                <a:solidFill>
                  <a:srgbClr val="1F2328"/>
                </a:solidFill>
                <a:latin typeface="Trebuchet MS"/>
                <a:cs typeface="Trebuchet MS"/>
              </a:rPr>
              <a:t> </a:t>
            </a:r>
            <a:r>
              <a:rPr sz="2300" spc="-210" dirty="0">
                <a:solidFill>
                  <a:srgbClr val="1F2328"/>
                </a:solidFill>
                <a:latin typeface="Trebuchet MS"/>
                <a:cs typeface="Trebuchet MS"/>
              </a:rPr>
              <a:t>refer</a:t>
            </a:r>
            <a:r>
              <a:rPr sz="2300" spc="-160" dirty="0">
                <a:solidFill>
                  <a:srgbClr val="1F2328"/>
                </a:solidFill>
                <a:latin typeface="Trebuchet MS"/>
                <a:cs typeface="Trebuchet MS"/>
              </a:rPr>
              <a:t> </a:t>
            </a:r>
            <a:r>
              <a:rPr sz="2300" spc="-180" dirty="0">
                <a:solidFill>
                  <a:srgbClr val="1F2328"/>
                </a:solidFill>
                <a:latin typeface="Trebuchet MS"/>
                <a:cs typeface="Trebuchet MS"/>
              </a:rPr>
              <a:t>to</a:t>
            </a:r>
            <a:r>
              <a:rPr sz="2300" spc="-160" dirty="0">
                <a:solidFill>
                  <a:srgbClr val="1F2328"/>
                </a:solidFill>
                <a:latin typeface="Trebuchet MS"/>
                <a:cs typeface="Trebuchet MS"/>
              </a:rPr>
              <a:t> </a:t>
            </a:r>
            <a:r>
              <a:rPr sz="2300" spc="-125" dirty="0">
                <a:solidFill>
                  <a:srgbClr val="1F2328"/>
                </a:solidFill>
                <a:latin typeface="Trebuchet MS"/>
                <a:cs typeface="Trebuchet MS"/>
              </a:rPr>
              <a:t>your</a:t>
            </a:r>
            <a:r>
              <a:rPr sz="2300" spc="-160" dirty="0">
                <a:solidFill>
                  <a:srgbClr val="1F2328"/>
                </a:solidFill>
                <a:latin typeface="Trebuchet MS"/>
                <a:cs typeface="Trebuchet MS"/>
              </a:rPr>
              <a:t> </a:t>
            </a:r>
            <a:r>
              <a:rPr sz="2300" spc="-65" dirty="0">
                <a:solidFill>
                  <a:srgbClr val="1F2328"/>
                </a:solidFill>
                <a:latin typeface="Microsoft Sans Serif"/>
                <a:cs typeface="Microsoft Sans Serif"/>
              </a:rPr>
              <a:t>“</a:t>
            </a:r>
            <a:r>
              <a:rPr sz="2300" spc="-65" dirty="0">
                <a:solidFill>
                  <a:srgbClr val="1F2328"/>
                </a:solidFill>
                <a:latin typeface="Trebuchet MS"/>
                <a:cs typeface="Trebuchet MS"/>
              </a:rPr>
              <a:t>system</a:t>
            </a:r>
            <a:r>
              <a:rPr sz="2300" spc="-160" dirty="0">
                <a:solidFill>
                  <a:srgbClr val="1F2328"/>
                </a:solidFill>
                <a:latin typeface="Trebuchet MS"/>
                <a:cs typeface="Trebuchet MS"/>
              </a:rPr>
              <a:t> </a:t>
            </a:r>
            <a:r>
              <a:rPr sz="2300" spc="-10" dirty="0">
                <a:solidFill>
                  <a:srgbClr val="1F2328"/>
                </a:solidFill>
                <a:latin typeface="Trebuchet MS"/>
                <a:cs typeface="Trebuchet MS"/>
              </a:rPr>
              <a:t>prompts</a:t>
            </a:r>
            <a:r>
              <a:rPr sz="2300" spc="-10" dirty="0">
                <a:solidFill>
                  <a:srgbClr val="1F2328"/>
                </a:solidFill>
                <a:latin typeface="Microsoft Sans Serif"/>
                <a:cs typeface="Microsoft Sans Serif"/>
              </a:rPr>
              <a:t>.”</a:t>
            </a:r>
            <a:endParaRPr sz="2300">
              <a:latin typeface="Microsoft Sans Serif"/>
              <a:cs typeface="Microsoft Sans Serif"/>
            </a:endParaRPr>
          </a:p>
          <a:p>
            <a:pPr marL="845819" marR="237490">
              <a:lnSpc>
                <a:spcPct val="118800"/>
              </a:lnSpc>
              <a:spcBef>
                <a:spcPts val="409"/>
              </a:spcBef>
            </a:pPr>
            <a:r>
              <a:rPr sz="2300" spc="-200" dirty="0">
                <a:solidFill>
                  <a:srgbClr val="1F2328"/>
                </a:solidFill>
                <a:latin typeface="Trebuchet MS"/>
                <a:cs typeface="Trebuchet MS"/>
              </a:rPr>
              <a:t>It</a:t>
            </a:r>
            <a:r>
              <a:rPr sz="2300" spc="-150" dirty="0">
                <a:solidFill>
                  <a:srgbClr val="1F2328"/>
                </a:solidFill>
                <a:latin typeface="Trebuchet MS"/>
                <a:cs typeface="Trebuchet MS"/>
              </a:rPr>
              <a:t> </a:t>
            </a:r>
            <a:r>
              <a:rPr sz="2300" spc="-140" dirty="0">
                <a:solidFill>
                  <a:srgbClr val="1F2328"/>
                </a:solidFill>
                <a:latin typeface="Trebuchet MS"/>
                <a:cs typeface="Trebuchet MS"/>
              </a:rPr>
              <a:t>then</a:t>
            </a:r>
            <a:r>
              <a:rPr sz="2300" spc="-150" dirty="0">
                <a:solidFill>
                  <a:srgbClr val="1F2328"/>
                </a:solidFill>
                <a:latin typeface="Trebuchet MS"/>
                <a:cs typeface="Trebuchet MS"/>
              </a:rPr>
              <a:t> </a:t>
            </a:r>
            <a:r>
              <a:rPr sz="2300" spc="-100" dirty="0">
                <a:solidFill>
                  <a:srgbClr val="1F2328"/>
                </a:solidFill>
                <a:latin typeface="Trebuchet MS"/>
                <a:cs typeface="Trebuchet MS"/>
              </a:rPr>
              <a:t>summarizes</a:t>
            </a:r>
            <a:r>
              <a:rPr sz="2300" spc="-145" dirty="0">
                <a:solidFill>
                  <a:srgbClr val="1F2328"/>
                </a:solidFill>
                <a:latin typeface="Trebuchet MS"/>
                <a:cs typeface="Trebuchet MS"/>
              </a:rPr>
              <a:t> </a:t>
            </a:r>
            <a:r>
              <a:rPr sz="2300" spc="-155" dirty="0">
                <a:solidFill>
                  <a:srgbClr val="1F2328"/>
                </a:solidFill>
                <a:latin typeface="Trebuchet MS"/>
                <a:cs typeface="Trebuchet MS"/>
              </a:rPr>
              <a:t>the</a:t>
            </a:r>
            <a:r>
              <a:rPr sz="2300" spc="-150" dirty="0">
                <a:solidFill>
                  <a:srgbClr val="1F2328"/>
                </a:solidFill>
                <a:latin typeface="Trebuchet MS"/>
                <a:cs typeface="Trebuchet MS"/>
              </a:rPr>
              <a:t> </a:t>
            </a:r>
            <a:r>
              <a:rPr sz="2300" b="1" spc="-75" dirty="0">
                <a:solidFill>
                  <a:srgbClr val="1F2328"/>
                </a:solidFill>
                <a:latin typeface="Trebuchet MS"/>
                <a:cs typeface="Trebuchet MS"/>
              </a:rPr>
              <a:t>most</a:t>
            </a:r>
            <a:r>
              <a:rPr sz="2300" b="1" spc="-160" dirty="0">
                <a:solidFill>
                  <a:srgbClr val="1F2328"/>
                </a:solidFill>
                <a:latin typeface="Trebuchet MS"/>
                <a:cs typeface="Trebuchet MS"/>
              </a:rPr>
              <a:t> </a:t>
            </a:r>
            <a:r>
              <a:rPr sz="2350" b="1" spc="-105" dirty="0">
                <a:solidFill>
                  <a:srgbClr val="1F2328"/>
                </a:solidFill>
                <a:latin typeface="Trebuchet MS"/>
                <a:cs typeface="Trebuchet MS"/>
              </a:rPr>
              <a:t>c</a:t>
            </a:r>
            <a:r>
              <a:rPr sz="2300" b="1" spc="-105" dirty="0">
                <a:solidFill>
                  <a:srgbClr val="1F2328"/>
                </a:solidFill>
                <a:latin typeface="Trebuchet MS"/>
                <a:cs typeface="Trebuchet MS"/>
              </a:rPr>
              <a:t>ommon</a:t>
            </a:r>
            <a:r>
              <a:rPr sz="2300" b="1" spc="-160" dirty="0">
                <a:solidFill>
                  <a:srgbClr val="1F2328"/>
                </a:solidFill>
                <a:latin typeface="Trebuchet MS"/>
                <a:cs typeface="Trebuchet MS"/>
              </a:rPr>
              <a:t> </a:t>
            </a:r>
            <a:r>
              <a:rPr sz="2350" b="1" spc="-145" dirty="0">
                <a:solidFill>
                  <a:srgbClr val="1F2328"/>
                </a:solidFill>
                <a:latin typeface="Trebuchet MS"/>
                <a:cs typeface="Trebuchet MS"/>
              </a:rPr>
              <a:t>a</a:t>
            </a:r>
            <a:r>
              <a:rPr sz="2300" b="1" spc="-145" dirty="0">
                <a:solidFill>
                  <a:srgbClr val="1F2328"/>
                </a:solidFill>
                <a:latin typeface="Trebuchet MS"/>
                <a:cs typeface="Trebuchet MS"/>
              </a:rPr>
              <a:t>tt</a:t>
            </a:r>
            <a:r>
              <a:rPr sz="2350" b="1" spc="-145" dirty="0">
                <a:solidFill>
                  <a:srgbClr val="1F2328"/>
                </a:solidFill>
                <a:latin typeface="Trebuchet MS"/>
                <a:cs typeface="Trebuchet MS"/>
              </a:rPr>
              <a:t>i</a:t>
            </a:r>
            <a:r>
              <a:rPr sz="2300" b="1" spc="-145" dirty="0">
                <a:solidFill>
                  <a:srgbClr val="1F2328"/>
                </a:solidFill>
                <a:latin typeface="Trebuchet MS"/>
                <a:cs typeface="Trebuchet MS"/>
              </a:rPr>
              <a:t>tu</a:t>
            </a:r>
            <a:r>
              <a:rPr sz="2350" b="1" spc="-145" dirty="0">
                <a:solidFill>
                  <a:srgbClr val="1F2328"/>
                </a:solidFill>
                <a:latin typeface="Trebuchet MS"/>
                <a:cs typeface="Trebuchet MS"/>
              </a:rPr>
              <a:t>de</a:t>
            </a:r>
            <a:r>
              <a:rPr sz="2350" b="1" spc="-160" dirty="0">
                <a:solidFill>
                  <a:srgbClr val="1F2328"/>
                </a:solidFill>
                <a:latin typeface="Trebuchet MS"/>
                <a:cs typeface="Trebuchet MS"/>
              </a:rPr>
              <a:t> </a:t>
            </a:r>
            <a:r>
              <a:rPr sz="2300" spc="-80" dirty="0">
                <a:solidFill>
                  <a:srgbClr val="1F2328"/>
                </a:solidFill>
                <a:latin typeface="Trebuchet MS"/>
                <a:cs typeface="Trebuchet MS"/>
              </a:rPr>
              <a:t>among</a:t>
            </a:r>
            <a:r>
              <a:rPr sz="2300" spc="-150" dirty="0">
                <a:solidFill>
                  <a:srgbClr val="1F2328"/>
                </a:solidFill>
                <a:latin typeface="Trebuchet MS"/>
                <a:cs typeface="Trebuchet MS"/>
              </a:rPr>
              <a:t> </a:t>
            </a:r>
            <a:r>
              <a:rPr sz="2300" spc="-155" dirty="0">
                <a:solidFill>
                  <a:srgbClr val="1F2328"/>
                </a:solidFill>
                <a:latin typeface="Trebuchet MS"/>
                <a:cs typeface="Trebuchet MS"/>
              </a:rPr>
              <a:t>the</a:t>
            </a:r>
            <a:r>
              <a:rPr sz="2300" spc="-150" dirty="0">
                <a:solidFill>
                  <a:srgbClr val="1F2328"/>
                </a:solidFill>
                <a:latin typeface="Trebuchet MS"/>
                <a:cs typeface="Trebuchet MS"/>
              </a:rPr>
              <a:t> </a:t>
            </a:r>
            <a:r>
              <a:rPr sz="2300" spc="-160" dirty="0">
                <a:solidFill>
                  <a:srgbClr val="1F2328"/>
                </a:solidFill>
                <a:latin typeface="Trebuchet MS"/>
                <a:cs typeface="Trebuchet MS"/>
              </a:rPr>
              <a:t>Bilibili</a:t>
            </a:r>
            <a:r>
              <a:rPr sz="2300" spc="-145" dirty="0">
                <a:solidFill>
                  <a:srgbClr val="1F2328"/>
                </a:solidFill>
                <a:latin typeface="Trebuchet MS"/>
                <a:cs typeface="Trebuchet MS"/>
              </a:rPr>
              <a:t> </a:t>
            </a:r>
            <a:r>
              <a:rPr sz="2300" spc="-60" dirty="0">
                <a:solidFill>
                  <a:srgbClr val="1F2328"/>
                </a:solidFill>
                <a:latin typeface="Trebuchet MS"/>
                <a:cs typeface="Trebuchet MS"/>
              </a:rPr>
              <a:t>community </a:t>
            </a:r>
            <a:r>
              <a:rPr sz="2300" spc="-120" dirty="0">
                <a:solidFill>
                  <a:srgbClr val="1F2328"/>
                </a:solidFill>
                <a:latin typeface="Trebuchet MS"/>
                <a:cs typeface="Trebuchet MS"/>
              </a:rPr>
              <a:t>about</a:t>
            </a:r>
            <a:r>
              <a:rPr sz="2300" spc="-155" dirty="0">
                <a:solidFill>
                  <a:srgbClr val="1F2328"/>
                </a:solidFill>
                <a:latin typeface="Trebuchet MS"/>
                <a:cs typeface="Trebuchet MS"/>
              </a:rPr>
              <a:t> </a:t>
            </a:r>
            <a:r>
              <a:rPr sz="2300" spc="-150" dirty="0">
                <a:solidFill>
                  <a:srgbClr val="1F2328"/>
                </a:solidFill>
                <a:latin typeface="Trebuchet MS"/>
                <a:cs typeface="Trebuchet MS"/>
              </a:rPr>
              <a:t>Topic </a:t>
            </a:r>
            <a:r>
              <a:rPr sz="2300" spc="-25" dirty="0">
                <a:solidFill>
                  <a:srgbClr val="1F2328"/>
                </a:solidFill>
                <a:latin typeface="Trebuchet MS"/>
                <a:cs typeface="Trebuchet MS"/>
              </a:rPr>
              <a:t>X</a:t>
            </a:r>
            <a:r>
              <a:rPr sz="2300" spc="-25" dirty="0">
                <a:solidFill>
                  <a:srgbClr val="1F2328"/>
                </a:solidFill>
                <a:latin typeface="Microsoft Sans Serif"/>
                <a:cs typeface="Microsoft Sans Serif"/>
              </a:rPr>
              <a:t>.</a:t>
            </a:r>
            <a:endParaRPr sz="2300">
              <a:latin typeface="Microsoft Sans Serif"/>
              <a:cs typeface="Microsoft Sans Serif"/>
            </a:endParaRPr>
          </a:p>
          <a:p>
            <a:pPr marL="290830" indent="-278130">
              <a:lnSpc>
                <a:spcPct val="100000"/>
              </a:lnSpc>
              <a:spcBef>
                <a:spcPts val="1015"/>
              </a:spcBef>
              <a:buFont typeface="Microsoft Sans Serif"/>
              <a:buAutoNum type="arabicPeriod" startAt="4"/>
              <a:tabLst>
                <a:tab pos="290830" algn="l"/>
              </a:tabLst>
            </a:pPr>
            <a:r>
              <a:rPr sz="2300" b="1" spc="-90" dirty="0">
                <a:solidFill>
                  <a:srgbClr val="1F2328"/>
                </a:solidFill>
                <a:latin typeface="Trebuchet MS"/>
                <a:cs typeface="Trebuchet MS"/>
              </a:rPr>
              <a:t>M</a:t>
            </a:r>
            <a:r>
              <a:rPr sz="2350" b="1" spc="-90" dirty="0">
                <a:solidFill>
                  <a:srgbClr val="1F2328"/>
                </a:solidFill>
                <a:latin typeface="Trebuchet MS"/>
                <a:cs typeface="Trebuchet MS"/>
              </a:rPr>
              <a:t>ig</a:t>
            </a:r>
            <a:r>
              <a:rPr sz="2300" b="1" spc="-90" dirty="0">
                <a:solidFill>
                  <a:srgbClr val="1F2328"/>
                </a:solidFill>
                <a:latin typeface="Trebuchet MS"/>
                <a:cs typeface="Trebuchet MS"/>
              </a:rPr>
              <a:t>r</a:t>
            </a:r>
            <a:r>
              <a:rPr sz="2350" b="1" spc="-90" dirty="0">
                <a:solidFill>
                  <a:srgbClr val="1F2328"/>
                </a:solidFill>
                <a:latin typeface="Trebuchet MS"/>
                <a:cs typeface="Trebuchet MS"/>
              </a:rPr>
              <a:t>a</a:t>
            </a:r>
            <a:r>
              <a:rPr sz="2300" b="1" spc="-90" dirty="0">
                <a:solidFill>
                  <a:srgbClr val="1F2328"/>
                </a:solidFill>
                <a:latin typeface="Trebuchet MS"/>
                <a:cs typeface="Trebuchet MS"/>
              </a:rPr>
              <a:t>t</a:t>
            </a:r>
            <a:r>
              <a:rPr sz="2350" b="1" spc="-90" dirty="0">
                <a:solidFill>
                  <a:srgbClr val="1F2328"/>
                </a:solidFill>
                <a:latin typeface="Trebuchet MS"/>
                <a:cs typeface="Trebuchet MS"/>
              </a:rPr>
              <a:t>i</a:t>
            </a:r>
            <a:r>
              <a:rPr sz="2300" b="1" spc="-90" dirty="0">
                <a:solidFill>
                  <a:srgbClr val="1F2328"/>
                </a:solidFill>
                <a:latin typeface="Trebuchet MS"/>
                <a:cs typeface="Trebuchet MS"/>
              </a:rPr>
              <a:t>on</a:t>
            </a:r>
            <a:r>
              <a:rPr sz="2300" b="1" spc="-170" dirty="0">
                <a:solidFill>
                  <a:srgbClr val="1F2328"/>
                </a:solidFill>
                <a:latin typeface="Trebuchet MS"/>
                <a:cs typeface="Trebuchet MS"/>
              </a:rPr>
              <a:t> </a:t>
            </a:r>
            <a:r>
              <a:rPr sz="2300" b="1" spc="-140" dirty="0">
                <a:solidFill>
                  <a:srgbClr val="1F2328"/>
                </a:solidFill>
                <a:latin typeface="Trebuchet MS"/>
                <a:cs typeface="Trebuchet MS"/>
              </a:rPr>
              <a:t>to</a:t>
            </a:r>
            <a:r>
              <a:rPr sz="2300" b="1" spc="-165" dirty="0">
                <a:solidFill>
                  <a:srgbClr val="1F2328"/>
                </a:solidFill>
                <a:latin typeface="Trebuchet MS"/>
                <a:cs typeface="Trebuchet MS"/>
              </a:rPr>
              <a:t> </a:t>
            </a:r>
            <a:r>
              <a:rPr sz="2300" b="1" spc="-140" dirty="0">
                <a:solidFill>
                  <a:srgbClr val="1F2328"/>
                </a:solidFill>
                <a:latin typeface="Trebuchet MS"/>
                <a:cs typeface="Trebuchet MS"/>
              </a:rPr>
              <a:t>Ot</a:t>
            </a:r>
            <a:r>
              <a:rPr sz="2350" b="1" spc="-140" dirty="0">
                <a:solidFill>
                  <a:srgbClr val="1F2328"/>
                </a:solidFill>
                <a:latin typeface="Trebuchet MS"/>
                <a:cs typeface="Trebuchet MS"/>
              </a:rPr>
              <a:t>he</a:t>
            </a:r>
            <a:r>
              <a:rPr sz="2300" b="1" spc="-140" dirty="0">
                <a:solidFill>
                  <a:srgbClr val="1F2328"/>
                </a:solidFill>
                <a:latin typeface="Trebuchet MS"/>
                <a:cs typeface="Trebuchet MS"/>
              </a:rPr>
              <a:t>r</a:t>
            </a:r>
            <a:r>
              <a:rPr sz="2300" b="1" spc="-165" dirty="0">
                <a:solidFill>
                  <a:srgbClr val="1F2328"/>
                </a:solidFill>
                <a:latin typeface="Trebuchet MS"/>
                <a:cs typeface="Trebuchet MS"/>
              </a:rPr>
              <a:t> </a:t>
            </a:r>
            <a:r>
              <a:rPr sz="2300" b="1" spc="-25" dirty="0">
                <a:solidFill>
                  <a:srgbClr val="1F2328"/>
                </a:solidFill>
                <a:latin typeface="Trebuchet MS"/>
                <a:cs typeface="Trebuchet MS"/>
              </a:rPr>
              <a:t>Commun</a:t>
            </a:r>
            <a:r>
              <a:rPr sz="2350" b="1" spc="-25" dirty="0">
                <a:solidFill>
                  <a:srgbClr val="1F2328"/>
                </a:solidFill>
                <a:latin typeface="Trebuchet MS"/>
                <a:cs typeface="Trebuchet MS"/>
              </a:rPr>
              <a:t>i</a:t>
            </a:r>
            <a:r>
              <a:rPr sz="2300" b="1" spc="-25" dirty="0">
                <a:solidFill>
                  <a:srgbClr val="1F2328"/>
                </a:solidFill>
                <a:latin typeface="Trebuchet MS"/>
                <a:cs typeface="Trebuchet MS"/>
              </a:rPr>
              <a:t>t</a:t>
            </a:r>
            <a:r>
              <a:rPr sz="2350" b="1" spc="-25" dirty="0">
                <a:solidFill>
                  <a:srgbClr val="1F2328"/>
                </a:solidFill>
                <a:latin typeface="Trebuchet MS"/>
                <a:cs typeface="Trebuchet MS"/>
              </a:rPr>
              <a:t>ie</a:t>
            </a:r>
            <a:r>
              <a:rPr sz="2300" b="1" spc="-25" dirty="0">
                <a:solidFill>
                  <a:srgbClr val="1F2328"/>
                </a:solidFill>
                <a:latin typeface="Trebuchet MS"/>
                <a:cs typeface="Trebuchet MS"/>
              </a:rPr>
              <a:t>s:</a:t>
            </a:r>
            <a:endParaRPr sz="2300">
              <a:latin typeface="Trebuchet MS"/>
              <a:cs typeface="Trebuchet MS"/>
            </a:endParaRPr>
          </a:p>
          <a:p>
            <a:pPr marL="845819">
              <a:lnSpc>
                <a:spcPct val="100000"/>
              </a:lnSpc>
              <a:spcBef>
                <a:spcPts val="455"/>
              </a:spcBef>
            </a:pPr>
            <a:r>
              <a:rPr sz="2300" spc="-95" dirty="0">
                <a:solidFill>
                  <a:srgbClr val="1F2328"/>
                </a:solidFill>
                <a:latin typeface="Trebuchet MS"/>
                <a:cs typeface="Trebuchet MS"/>
              </a:rPr>
              <a:t>The</a:t>
            </a:r>
            <a:r>
              <a:rPr sz="2300" spc="-155" dirty="0">
                <a:solidFill>
                  <a:srgbClr val="1F2328"/>
                </a:solidFill>
                <a:latin typeface="Trebuchet MS"/>
                <a:cs typeface="Trebuchet MS"/>
              </a:rPr>
              <a:t> </a:t>
            </a:r>
            <a:r>
              <a:rPr sz="2300" spc="-80" dirty="0">
                <a:solidFill>
                  <a:srgbClr val="1F2328"/>
                </a:solidFill>
                <a:latin typeface="Trebuchet MS"/>
                <a:cs typeface="Trebuchet MS"/>
              </a:rPr>
              <a:t>same</a:t>
            </a:r>
            <a:r>
              <a:rPr sz="2300" spc="-155" dirty="0">
                <a:solidFill>
                  <a:srgbClr val="1F2328"/>
                </a:solidFill>
                <a:latin typeface="Trebuchet MS"/>
                <a:cs typeface="Trebuchet MS"/>
              </a:rPr>
              <a:t> </a:t>
            </a:r>
            <a:r>
              <a:rPr sz="2300" spc="-105" dirty="0">
                <a:solidFill>
                  <a:srgbClr val="1F2328"/>
                </a:solidFill>
                <a:latin typeface="Trebuchet MS"/>
                <a:cs typeface="Trebuchet MS"/>
              </a:rPr>
              <a:t>approach</a:t>
            </a:r>
            <a:r>
              <a:rPr sz="2300" spc="-155" dirty="0">
                <a:solidFill>
                  <a:srgbClr val="1F2328"/>
                </a:solidFill>
                <a:latin typeface="Trebuchet MS"/>
                <a:cs typeface="Trebuchet MS"/>
              </a:rPr>
              <a:t> </a:t>
            </a:r>
            <a:r>
              <a:rPr sz="2300" spc="-90" dirty="0">
                <a:solidFill>
                  <a:srgbClr val="1F2328"/>
                </a:solidFill>
                <a:latin typeface="Trebuchet MS"/>
                <a:cs typeface="Trebuchet MS"/>
              </a:rPr>
              <a:t>can</a:t>
            </a:r>
            <a:r>
              <a:rPr sz="2300" spc="-155" dirty="0">
                <a:solidFill>
                  <a:srgbClr val="1F2328"/>
                </a:solidFill>
                <a:latin typeface="Trebuchet MS"/>
                <a:cs typeface="Trebuchet MS"/>
              </a:rPr>
              <a:t> </a:t>
            </a:r>
            <a:r>
              <a:rPr sz="2300" spc="-140" dirty="0">
                <a:solidFill>
                  <a:srgbClr val="1F2328"/>
                </a:solidFill>
                <a:latin typeface="Trebuchet MS"/>
                <a:cs typeface="Trebuchet MS"/>
              </a:rPr>
              <a:t>work</a:t>
            </a:r>
            <a:r>
              <a:rPr sz="2300" spc="-155" dirty="0">
                <a:solidFill>
                  <a:srgbClr val="1F2328"/>
                </a:solidFill>
                <a:latin typeface="Trebuchet MS"/>
                <a:cs typeface="Trebuchet MS"/>
              </a:rPr>
              <a:t> </a:t>
            </a:r>
            <a:r>
              <a:rPr sz="2300" spc="-95" dirty="0">
                <a:solidFill>
                  <a:srgbClr val="1F2328"/>
                </a:solidFill>
                <a:latin typeface="Trebuchet MS"/>
                <a:cs typeface="Trebuchet MS"/>
              </a:rPr>
              <a:t>on</a:t>
            </a:r>
            <a:r>
              <a:rPr sz="2300" spc="-155" dirty="0">
                <a:solidFill>
                  <a:srgbClr val="1F2328"/>
                </a:solidFill>
                <a:latin typeface="Trebuchet MS"/>
                <a:cs typeface="Trebuchet MS"/>
              </a:rPr>
              <a:t> </a:t>
            </a:r>
            <a:r>
              <a:rPr sz="2300" spc="-150" dirty="0">
                <a:solidFill>
                  <a:srgbClr val="1F2328"/>
                </a:solidFill>
                <a:latin typeface="Trebuchet MS"/>
                <a:cs typeface="Trebuchet MS"/>
              </a:rPr>
              <a:t>other</a:t>
            </a:r>
            <a:r>
              <a:rPr sz="2300" spc="-155" dirty="0">
                <a:solidFill>
                  <a:srgbClr val="1F2328"/>
                </a:solidFill>
                <a:latin typeface="Trebuchet MS"/>
                <a:cs typeface="Trebuchet MS"/>
              </a:rPr>
              <a:t> </a:t>
            </a:r>
            <a:r>
              <a:rPr sz="2300" spc="-145" dirty="0">
                <a:solidFill>
                  <a:srgbClr val="1F2328"/>
                </a:solidFill>
                <a:latin typeface="Trebuchet MS"/>
                <a:cs typeface="Trebuchet MS"/>
              </a:rPr>
              <a:t>platforms</a:t>
            </a:r>
            <a:r>
              <a:rPr sz="2300" spc="-150" dirty="0">
                <a:solidFill>
                  <a:srgbClr val="1F2328"/>
                </a:solidFill>
                <a:latin typeface="Trebuchet MS"/>
                <a:cs typeface="Trebuchet MS"/>
              </a:rPr>
              <a:t> </a:t>
            </a:r>
            <a:r>
              <a:rPr sz="2300" spc="-155" dirty="0">
                <a:solidFill>
                  <a:srgbClr val="1F2328"/>
                </a:solidFill>
                <a:latin typeface="Trebuchet MS"/>
                <a:cs typeface="Trebuchet MS"/>
              </a:rPr>
              <a:t>or </a:t>
            </a:r>
            <a:r>
              <a:rPr sz="2300" spc="-10" dirty="0">
                <a:solidFill>
                  <a:srgbClr val="1F2328"/>
                </a:solidFill>
                <a:latin typeface="Trebuchet MS"/>
                <a:cs typeface="Trebuchet MS"/>
              </a:rPr>
              <a:t>forums</a:t>
            </a:r>
            <a:r>
              <a:rPr sz="2300" spc="-10" dirty="0">
                <a:solidFill>
                  <a:srgbClr val="1F2328"/>
                </a:solidFill>
                <a:latin typeface="Microsoft Sans Serif"/>
                <a:cs typeface="Microsoft Sans Serif"/>
              </a:rPr>
              <a:t>.</a:t>
            </a:r>
            <a:endParaRPr sz="2300">
              <a:latin typeface="Microsoft Sans Serif"/>
              <a:cs typeface="Microsoft Sans Serif"/>
            </a:endParaRPr>
          </a:p>
          <a:p>
            <a:pPr marL="845819" marR="5080">
              <a:lnSpc>
                <a:spcPct val="116799"/>
              </a:lnSpc>
              <a:spcBef>
                <a:spcPts val="600"/>
              </a:spcBef>
            </a:pPr>
            <a:r>
              <a:rPr sz="2300" spc="-114" dirty="0">
                <a:solidFill>
                  <a:srgbClr val="1F2328"/>
                </a:solidFill>
                <a:latin typeface="Trebuchet MS"/>
                <a:cs typeface="Trebuchet MS"/>
              </a:rPr>
              <a:t>Build</a:t>
            </a:r>
            <a:r>
              <a:rPr sz="2300" spc="-155" dirty="0">
                <a:solidFill>
                  <a:srgbClr val="1F2328"/>
                </a:solidFill>
                <a:latin typeface="Trebuchet MS"/>
                <a:cs typeface="Trebuchet MS"/>
              </a:rPr>
              <a:t> </a:t>
            </a:r>
            <a:r>
              <a:rPr sz="2300" spc="-130" dirty="0">
                <a:solidFill>
                  <a:srgbClr val="1F2328"/>
                </a:solidFill>
                <a:latin typeface="Trebuchet MS"/>
                <a:cs typeface="Trebuchet MS"/>
              </a:rPr>
              <a:t>a</a:t>
            </a:r>
            <a:r>
              <a:rPr sz="2300" spc="-155" dirty="0">
                <a:solidFill>
                  <a:srgbClr val="1F2328"/>
                </a:solidFill>
                <a:latin typeface="Trebuchet MS"/>
                <a:cs typeface="Trebuchet MS"/>
              </a:rPr>
              <a:t> </a:t>
            </a:r>
            <a:r>
              <a:rPr sz="2300" spc="-105" dirty="0">
                <a:solidFill>
                  <a:srgbClr val="1F2328"/>
                </a:solidFill>
                <a:latin typeface="Trebuchet MS"/>
                <a:cs typeface="Trebuchet MS"/>
              </a:rPr>
              <a:t>knowledge</a:t>
            </a:r>
            <a:r>
              <a:rPr sz="2300" spc="-155" dirty="0">
                <a:solidFill>
                  <a:srgbClr val="1F2328"/>
                </a:solidFill>
                <a:latin typeface="Trebuchet MS"/>
                <a:cs typeface="Trebuchet MS"/>
              </a:rPr>
              <a:t> </a:t>
            </a:r>
            <a:r>
              <a:rPr sz="2300" spc="-90" dirty="0">
                <a:solidFill>
                  <a:srgbClr val="1F2328"/>
                </a:solidFill>
                <a:latin typeface="Trebuchet MS"/>
                <a:cs typeface="Trebuchet MS"/>
              </a:rPr>
              <a:t>graph</a:t>
            </a:r>
            <a:r>
              <a:rPr sz="2300" spc="-155" dirty="0">
                <a:solidFill>
                  <a:srgbClr val="1F2328"/>
                </a:solidFill>
                <a:latin typeface="Trebuchet MS"/>
                <a:cs typeface="Trebuchet MS"/>
              </a:rPr>
              <a:t> </a:t>
            </a:r>
            <a:r>
              <a:rPr sz="2300" spc="-135" dirty="0">
                <a:solidFill>
                  <a:srgbClr val="1F2328"/>
                </a:solidFill>
                <a:latin typeface="Trebuchet MS"/>
                <a:cs typeface="Trebuchet MS"/>
              </a:rPr>
              <a:t>of</a:t>
            </a:r>
            <a:r>
              <a:rPr sz="2300" spc="-155" dirty="0">
                <a:solidFill>
                  <a:srgbClr val="1F2328"/>
                </a:solidFill>
                <a:latin typeface="Trebuchet MS"/>
                <a:cs typeface="Trebuchet MS"/>
              </a:rPr>
              <a:t> </a:t>
            </a:r>
            <a:r>
              <a:rPr sz="2300" spc="-110" dirty="0">
                <a:solidFill>
                  <a:srgbClr val="1F2328"/>
                </a:solidFill>
                <a:latin typeface="Trebuchet MS"/>
                <a:cs typeface="Trebuchet MS"/>
              </a:rPr>
              <a:t>comments</a:t>
            </a:r>
            <a:r>
              <a:rPr sz="2300" spc="-110" dirty="0">
                <a:solidFill>
                  <a:srgbClr val="1F2328"/>
                </a:solidFill>
                <a:latin typeface="Microsoft Sans Serif"/>
                <a:cs typeface="Microsoft Sans Serif"/>
              </a:rPr>
              <a:t>,</a:t>
            </a:r>
            <a:r>
              <a:rPr sz="2300" spc="-185" dirty="0">
                <a:solidFill>
                  <a:srgbClr val="1F2328"/>
                </a:solidFill>
                <a:latin typeface="Microsoft Sans Serif"/>
                <a:cs typeface="Microsoft Sans Serif"/>
              </a:rPr>
              <a:t> </a:t>
            </a:r>
            <a:r>
              <a:rPr sz="2300" spc="-140" dirty="0">
                <a:solidFill>
                  <a:srgbClr val="1F2328"/>
                </a:solidFill>
                <a:latin typeface="Trebuchet MS"/>
                <a:cs typeface="Trebuchet MS"/>
              </a:rPr>
              <a:t>then</a:t>
            </a:r>
            <a:r>
              <a:rPr sz="2300" spc="-155" dirty="0">
                <a:solidFill>
                  <a:srgbClr val="1F2328"/>
                </a:solidFill>
                <a:latin typeface="Trebuchet MS"/>
                <a:cs typeface="Trebuchet MS"/>
              </a:rPr>
              <a:t> </a:t>
            </a:r>
            <a:r>
              <a:rPr sz="2300" spc="-45" dirty="0">
                <a:solidFill>
                  <a:srgbClr val="1F2328"/>
                </a:solidFill>
                <a:latin typeface="Trebuchet MS"/>
                <a:cs typeface="Trebuchet MS"/>
              </a:rPr>
              <a:t>ask</a:t>
            </a:r>
            <a:r>
              <a:rPr sz="2300" spc="-155" dirty="0">
                <a:solidFill>
                  <a:srgbClr val="1F2328"/>
                </a:solidFill>
                <a:latin typeface="Trebuchet MS"/>
                <a:cs typeface="Trebuchet MS"/>
              </a:rPr>
              <a:t> </a:t>
            </a:r>
            <a:r>
              <a:rPr sz="2300" spc="-85" dirty="0">
                <a:solidFill>
                  <a:srgbClr val="1F2328"/>
                </a:solidFill>
                <a:latin typeface="Trebuchet MS"/>
                <a:cs typeface="Trebuchet MS"/>
              </a:rPr>
              <a:t>questions</a:t>
            </a:r>
            <a:r>
              <a:rPr sz="2300" spc="-155" dirty="0">
                <a:solidFill>
                  <a:srgbClr val="1F2328"/>
                </a:solidFill>
                <a:latin typeface="Trebuchet MS"/>
                <a:cs typeface="Trebuchet MS"/>
              </a:rPr>
              <a:t> </a:t>
            </a:r>
            <a:r>
              <a:rPr sz="2300" spc="-180" dirty="0">
                <a:solidFill>
                  <a:srgbClr val="1F2328"/>
                </a:solidFill>
                <a:latin typeface="Trebuchet MS"/>
                <a:cs typeface="Trebuchet MS"/>
              </a:rPr>
              <a:t>to</a:t>
            </a:r>
            <a:r>
              <a:rPr sz="2300" spc="-155" dirty="0">
                <a:solidFill>
                  <a:srgbClr val="1F2328"/>
                </a:solidFill>
                <a:latin typeface="Trebuchet MS"/>
                <a:cs typeface="Trebuchet MS"/>
              </a:rPr>
              <a:t> </a:t>
            </a:r>
            <a:r>
              <a:rPr sz="2300" spc="-65" dirty="0">
                <a:solidFill>
                  <a:srgbClr val="1F2328"/>
                </a:solidFill>
                <a:latin typeface="Trebuchet MS"/>
                <a:cs typeface="Trebuchet MS"/>
              </a:rPr>
              <a:t>see</a:t>
            </a:r>
            <a:r>
              <a:rPr sz="2300" spc="-150" dirty="0">
                <a:solidFill>
                  <a:srgbClr val="1F2328"/>
                </a:solidFill>
                <a:latin typeface="Trebuchet MS"/>
                <a:cs typeface="Trebuchet MS"/>
              </a:rPr>
              <a:t> </a:t>
            </a:r>
            <a:r>
              <a:rPr sz="2300" spc="-155" dirty="0">
                <a:solidFill>
                  <a:srgbClr val="1F2328"/>
                </a:solidFill>
                <a:latin typeface="Trebuchet MS"/>
                <a:cs typeface="Trebuchet MS"/>
              </a:rPr>
              <a:t>the </a:t>
            </a:r>
            <a:r>
              <a:rPr sz="2300" spc="-75" dirty="0">
                <a:solidFill>
                  <a:srgbClr val="1F2328"/>
                </a:solidFill>
                <a:latin typeface="Trebuchet MS"/>
                <a:cs typeface="Trebuchet MS"/>
              </a:rPr>
              <a:t>collective </a:t>
            </a:r>
            <a:r>
              <a:rPr sz="2300" spc="-95" dirty="0">
                <a:solidFill>
                  <a:srgbClr val="1F2328"/>
                </a:solidFill>
                <a:latin typeface="Trebuchet MS"/>
                <a:cs typeface="Trebuchet MS"/>
              </a:rPr>
              <a:t>views</a:t>
            </a:r>
            <a:r>
              <a:rPr sz="2300" spc="-165" dirty="0">
                <a:solidFill>
                  <a:srgbClr val="1F2328"/>
                </a:solidFill>
                <a:latin typeface="Trebuchet MS"/>
                <a:cs typeface="Trebuchet MS"/>
              </a:rPr>
              <a:t> </a:t>
            </a:r>
            <a:r>
              <a:rPr sz="2300" spc="-135" dirty="0">
                <a:solidFill>
                  <a:srgbClr val="1F2328"/>
                </a:solidFill>
                <a:latin typeface="Trebuchet MS"/>
                <a:cs typeface="Trebuchet MS"/>
              </a:rPr>
              <a:t>of</a:t>
            </a:r>
            <a:r>
              <a:rPr sz="2300" spc="-160" dirty="0">
                <a:solidFill>
                  <a:srgbClr val="1F2328"/>
                </a:solidFill>
                <a:latin typeface="Trebuchet MS"/>
                <a:cs typeface="Trebuchet MS"/>
              </a:rPr>
              <a:t> </a:t>
            </a:r>
            <a:r>
              <a:rPr sz="2300" spc="-170" dirty="0">
                <a:solidFill>
                  <a:srgbClr val="1F2328"/>
                </a:solidFill>
                <a:latin typeface="Trebuchet MS"/>
                <a:cs typeface="Trebuchet MS"/>
              </a:rPr>
              <a:t>that</a:t>
            </a:r>
            <a:r>
              <a:rPr sz="2300" spc="-160" dirty="0">
                <a:solidFill>
                  <a:srgbClr val="1F2328"/>
                </a:solidFill>
                <a:latin typeface="Trebuchet MS"/>
                <a:cs typeface="Trebuchet MS"/>
              </a:rPr>
              <a:t> </a:t>
            </a:r>
            <a:r>
              <a:rPr sz="2300" spc="-10" dirty="0">
                <a:solidFill>
                  <a:srgbClr val="1F2328"/>
                </a:solidFill>
                <a:latin typeface="Trebuchet MS"/>
                <a:cs typeface="Trebuchet MS"/>
              </a:rPr>
              <a:t>group</a:t>
            </a:r>
            <a:r>
              <a:rPr sz="2300" spc="-10" dirty="0">
                <a:solidFill>
                  <a:srgbClr val="1F2328"/>
                </a:solidFill>
                <a:latin typeface="Microsoft Sans Serif"/>
                <a:cs typeface="Microsoft Sans Serif"/>
              </a:rPr>
              <a:t>.</a:t>
            </a:r>
            <a:endParaRPr sz="2300">
              <a:latin typeface="Microsoft Sans Serif"/>
              <a:cs typeface="Microsoft Sans Serif"/>
            </a:endParaRPr>
          </a:p>
        </p:txBody>
      </p:sp>
      <p:sp>
        <p:nvSpPr>
          <p:cNvPr id="9" name="object 9"/>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10" name="object 10"/>
          <p:cNvPicPr/>
          <p:nvPr/>
        </p:nvPicPr>
        <p:blipFill>
          <a:blip r:embed="rId4" cstate="print"/>
          <a:stretch>
            <a:fillRect/>
          </a:stretch>
        </p:blipFill>
        <p:spPr>
          <a:xfrm>
            <a:off x="328612" y="6438899"/>
            <a:ext cx="123824" cy="171449"/>
          </a:xfrm>
          <a:prstGeom prst="rect">
            <a:avLst/>
          </a:prstGeom>
        </p:spPr>
      </p:pic>
      <p:sp>
        <p:nvSpPr>
          <p:cNvPr id="11" name="object 11"/>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86</a:t>
            </a:fld>
            <a:endParaRPr spc="-25" dirty="0"/>
          </a:p>
        </p:txBody>
      </p:sp>
      <p:sp>
        <p:nvSpPr>
          <p:cNvPr id="12" name="object 12"/>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5"/>
              </a:rPr>
              <a:t>y</a:t>
            </a:r>
            <a:r>
              <a:rPr sz="1500" spc="-55" dirty="0">
                <a:solidFill>
                  <a:srgbClr val="0969D9"/>
                </a:solidFill>
                <a:latin typeface="Trebuchet MS"/>
                <a:cs typeface="Trebuchet MS"/>
                <a:hlinkClick r:id="rId5"/>
              </a:rPr>
              <a:t>e</a:t>
            </a:r>
            <a:r>
              <a:rPr sz="1450" spc="-55" dirty="0">
                <a:solidFill>
                  <a:srgbClr val="0969D9"/>
                </a:solidFill>
                <a:latin typeface="Trebuchet MS"/>
                <a:cs typeface="Trebuchet MS"/>
                <a:hlinkClick r:id="rId5"/>
              </a:rPr>
              <a:t>p</a:t>
            </a:r>
            <a:r>
              <a:rPr sz="1500" spc="-55" dirty="0">
                <a:solidFill>
                  <a:srgbClr val="0969D9"/>
                </a:solidFill>
                <a:latin typeface="Trebuchet MS"/>
                <a:cs typeface="Trebuchet MS"/>
                <a:hlinkClick r:id="rId5"/>
              </a:rPr>
              <a:t>e</a:t>
            </a:r>
            <a:r>
              <a:rPr sz="1450" spc="-55" dirty="0">
                <a:solidFill>
                  <a:srgbClr val="0969D9"/>
                </a:solidFill>
                <a:latin typeface="Trebuchet MS"/>
                <a:cs typeface="Trebuchet MS"/>
                <a:hlinkClick r:id="rId5"/>
              </a:rPr>
              <a:t>n</a:t>
            </a:r>
            <a:r>
              <a:rPr sz="1500" spc="-55" dirty="0">
                <a:solidFill>
                  <a:srgbClr val="0969D9"/>
                </a:solidFill>
                <a:latin typeface="Trebuchet MS"/>
                <a:cs typeface="Trebuchet MS"/>
                <a:hlinkClick r:id="rId5"/>
              </a:rPr>
              <a:t>g</a:t>
            </a:r>
            <a:r>
              <a:rPr sz="1450" spc="-55" dirty="0">
                <a:solidFill>
                  <a:srgbClr val="0969D9"/>
                </a:solidFill>
                <a:latin typeface="Trebuchet MS"/>
                <a:cs typeface="Trebuchet MS"/>
                <a:hlinkClick r:id="rId5"/>
              </a:rPr>
              <a:t>z</a:t>
            </a:r>
            <a:r>
              <a:rPr sz="1500" spc="-55" dirty="0">
                <a:solidFill>
                  <a:srgbClr val="0969D9"/>
                </a:solidFill>
                <a:latin typeface="Trebuchet MS"/>
                <a:cs typeface="Trebuchet MS"/>
                <a:hlinkClick r:id="rId5"/>
              </a:rPr>
              <a:t>ha</a:t>
            </a:r>
            <a:r>
              <a:rPr sz="1450" spc="-55" dirty="0">
                <a:solidFill>
                  <a:srgbClr val="0969D9"/>
                </a:solidFill>
                <a:latin typeface="Trebuchet MS"/>
                <a:cs typeface="Trebuchet MS"/>
                <a:hlinkClick r:id="rId5"/>
              </a:rPr>
              <a:t>n</a:t>
            </a:r>
            <a:r>
              <a:rPr sz="1500" spc="-55" dirty="0">
                <a:solidFill>
                  <a:srgbClr val="0969D9"/>
                </a:solidFill>
                <a:latin typeface="Trebuchet MS"/>
                <a:cs typeface="Trebuchet MS"/>
                <a:hlinkClick r:id="rId5"/>
              </a:rPr>
              <a:t>g</a:t>
            </a:r>
            <a:r>
              <a:rPr sz="1400" spc="-55" dirty="0">
                <a:solidFill>
                  <a:srgbClr val="0969D9"/>
                </a:solidFill>
                <a:latin typeface="Tahoma"/>
                <a:cs typeface="Tahoma"/>
                <a:hlinkClick r:id="rId5"/>
              </a:rPr>
              <a:t>@</a:t>
            </a:r>
            <a:r>
              <a:rPr sz="1450" spc="-55" dirty="0">
                <a:solidFill>
                  <a:srgbClr val="0969D9"/>
                </a:solidFill>
                <a:latin typeface="Trebuchet MS"/>
                <a:cs typeface="Trebuchet MS"/>
                <a:hlinkClick r:id="rId5"/>
              </a:rPr>
              <a:t>l</a:t>
            </a:r>
            <a:r>
              <a:rPr sz="1500" spc="-55" dirty="0">
                <a:solidFill>
                  <a:srgbClr val="0969D9"/>
                </a:solidFill>
                <a:latin typeface="Trebuchet MS"/>
                <a:cs typeface="Trebuchet MS"/>
                <a:hlinkClick r:id="rId5"/>
              </a:rPr>
              <a:t>i</a:t>
            </a:r>
            <a:r>
              <a:rPr sz="1450" spc="-55" dirty="0">
                <a:solidFill>
                  <a:srgbClr val="0969D9"/>
                </a:solidFill>
                <a:latin typeface="Trebuchet MS"/>
                <a:cs typeface="Trebuchet MS"/>
                <a:hlinkClick r:id="rId5"/>
              </a:rPr>
              <a:t>n</a:t>
            </a:r>
            <a:r>
              <a:rPr sz="1500" spc="-55" dirty="0">
                <a:solidFill>
                  <a:srgbClr val="0969D9"/>
                </a:solidFill>
                <a:latin typeface="Trebuchet MS"/>
                <a:cs typeface="Trebuchet MS"/>
                <a:hlinkClick r:id="rId5"/>
              </a:rPr>
              <a:t>k</a:t>
            </a:r>
            <a:r>
              <a:rPr sz="1400" spc="-55" dirty="0">
                <a:solidFill>
                  <a:srgbClr val="0969D9"/>
                </a:solidFill>
                <a:latin typeface="Tahoma"/>
                <a:cs typeface="Tahoma"/>
                <a:hlinkClick r:id="rId5"/>
              </a:rPr>
              <a:t>.</a:t>
            </a:r>
            <a:r>
              <a:rPr sz="1500" spc="-55" dirty="0">
                <a:solidFill>
                  <a:srgbClr val="0969D9"/>
                </a:solidFill>
                <a:latin typeface="Trebuchet MS"/>
                <a:cs typeface="Trebuchet MS"/>
                <a:hlinkClick r:id="rId5"/>
              </a:rPr>
              <a:t>c</a:t>
            </a:r>
            <a:r>
              <a:rPr sz="1450" spc="-55" dirty="0">
                <a:solidFill>
                  <a:srgbClr val="0969D9"/>
                </a:solidFill>
                <a:latin typeface="Trebuchet MS"/>
                <a:cs typeface="Trebuchet MS"/>
                <a:hlinkClick r:id="rId5"/>
              </a:rPr>
              <a:t>u</a:t>
            </a:r>
            <a:r>
              <a:rPr sz="1500" spc="-55" dirty="0">
                <a:solidFill>
                  <a:srgbClr val="0969D9"/>
                </a:solidFill>
                <a:latin typeface="Trebuchet MS"/>
                <a:cs typeface="Trebuchet MS"/>
                <a:hlinkClick r:id="rId5"/>
              </a:rPr>
              <a:t>hk</a:t>
            </a:r>
            <a:r>
              <a:rPr sz="1400" spc="-55" dirty="0">
                <a:solidFill>
                  <a:srgbClr val="0969D9"/>
                </a:solidFill>
                <a:latin typeface="Tahoma"/>
                <a:cs typeface="Tahoma"/>
                <a:hlinkClick r:id="rId5"/>
              </a:rPr>
              <a:t>.</a:t>
            </a:r>
            <a:r>
              <a:rPr sz="1500" spc="-55" dirty="0">
                <a:solidFill>
                  <a:srgbClr val="0969D9"/>
                </a:solidFill>
                <a:latin typeface="Trebuchet MS"/>
                <a:cs typeface="Trebuchet MS"/>
                <a:hlinkClick r:id="rId5"/>
              </a:rPr>
              <a:t>ed</a:t>
            </a:r>
            <a:r>
              <a:rPr sz="1450" spc="-55" dirty="0">
                <a:solidFill>
                  <a:srgbClr val="0969D9"/>
                </a:solidFill>
                <a:latin typeface="Trebuchet MS"/>
                <a:cs typeface="Trebuchet MS"/>
                <a:hlinkClick r:id="rId5"/>
              </a:rPr>
              <a:t>u</a:t>
            </a:r>
            <a:r>
              <a:rPr sz="1400" spc="-55" dirty="0">
                <a:solidFill>
                  <a:srgbClr val="0969D9"/>
                </a:solidFill>
                <a:latin typeface="Tahoma"/>
                <a:cs typeface="Tahoma"/>
                <a:hlinkClick r:id="rId5"/>
              </a:rPr>
              <a:t>.</a:t>
            </a:r>
            <a:r>
              <a:rPr sz="1500" spc="-55" dirty="0">
                <a:solidFill>
                  <a:srgbClr val="0969D9"/>
                </a:solidFill>
                <a:latin typeface="Trebuchet MS"/>
                <a:cs typeface="Trebuchet MS"/>
                <a:hlinkClick r:id="rId5"/>
              </a:rPr>
              <a:t>c</a:t>
            </a:r>
            <a:r>
              <a:rPr sz="1450" spc="-55" dirty="0">
                <a:solidFill>
                  <a:srgbClr val="0969D9"/>
                </a:solidFill>
                <a:latin typeface="Trebuchet MS"/>
                <a:cs typeface="Trebuchet MS"/>
                <a:hlinkClick r:id="rId5"/>
              </a:rPr>
              <a:t>n</a:t>
            </a:r>
            <a:endParaRPr sz="1450">
              <a:latin typeface="Trebuchet MS"/>
              <a:cs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738" y="1127029"/>
            <a:ext cx="8052434" cy="601345"/>
          </a:xfrm>
          <a:prstGeom prst="rect">
            <a:avLst/>
          </a:prstGeom>
        </p:spPr>
        <p:txBody>
          <a:bodyPr vert="horz" wrap="square" lIns="0" tIns="15875" rIns="0" bIns="0" rtlCol="0">
            <a:spAutoFit/>
          </a:bodyPr>
          <a:lstStyle/>
          <a:p>
            <a:pPr marL="12700">
              <a:lnSpc>
                <a:spcPct val="100000"/>
              </a:lnSpc>
              <a:spcBef>
                <a:spcPts val="125"/>
              </a:spcBef>
            </a:pPr>
            <a:r>
              <a:rPr sz="3700" spc="-150" dirty="0"/>
              <a:t>S</a:t>
            </a:r>
            <a:r>
              <a:rPr sz="3750" spc="-150" dirty="0"/>
              <a:t>ce</a:t>
            </a:r>
            <a:r>
              <a:rPr spc="-150" dirty="0"/>
              <a:t>n</a:t>
            </a:r>
            <a:r>
              <a:rPr sz="3750" spc="-150" dirty="0"/>
              <a:t>a</a:t>
            </a:r>
            <a:r>
              <a:rPr spc="-150" dirty="0"/>
              <a:t>r</a:t>
            </a:r>
            <a:r>
              <a:rPr sz="3750" spc="-150" dirty="0"/>
              <a:t>i</a:t>
            </a:r>
            <a:r>
              <a:rPr spc="-150" dirty="0"/>
              <a:t>o</a:t>
            </a:r>
            <a:r>
              <a:rPr spc="-305" dirty="0"/>
              <a:t> </a:t>
            </a:r>
            <a:r>
              <a:rPr sz="3700" spc="-335" dirty="0"/>
              <a:t>2:</a:t>
            </a:r>
            <a:r>
              <a:rPr sz="3700" spc="-320" dirty="0"/>
              <a:t> </a:t>
            </a:r>
            <a:r>
              <a:rPr sz="3700" spc="-114" dirty="0"/>
              <a:t>E</a:t>
            </a:r>
            <a:r>
              <a:rPr sz="3750" spc="-114" dirty="0"/>
              <a:t>c</a:t>
            </a:r>
            <a:r>
              <a:rPr spc="-114" dirty="0"/>
              <a:t>onom</a:t>
            </a:r>
            <a:r>
              <a:rPr sz="3750" spc="-114" dirty="0"/>
              <a:t>ic</a:t>
            </a:r>
            <a:r>
              <a:rPr spc="-114" dirty="0"/>
              <a:t>s</a:t>
            </a:r>
            <a:r>
              <a:rPr spc="-300" dirty="0"/>
              <a:t> </a:t>
            </a:r>
            <a:r>
              <a:rPr sz="3700" spc="-270" dirty="0"/>
              <a:t>L</a:t>
            </a:r>
            <a:r>
              <a:rPr sz="3750" spc="-270" dirty="0"/>
              <a:t>i</a:t>
            </a:r>
            <a:r>
              <a:rPr spc="-270" dirty="0"/>
              <a:t>t</a:t>
            </a:r>
            <a:r>
              <a:rPr sz="3750" spc="-270" dirty="0"/>
              <a:t>e</a:t>
            </a:r>
            <a:r>
              <a:rPr spc="-270" dirty="0"/>
              <a:t>r</a:t>
            </a:r>
            <a:r>
              <a:rPr sz="3750" spc="-270" dirty="0"/>
              <a:t>a</a:t>
            </a:r>
            <a:r>
              <a:rPr spc="-270" dirty="0"/>
              <a:t>tur</a:t>
            </a:r>
            <a:r>
              <a:rPr sz="3750" spc="-270" dirty="0"/>
              <a:t>e</a:t>
            </a:r>
            <a:r>
              <a:rPr sz="3750" spc="-335" dirty="0"/>
              <a:t> </a:t>
            </a:r>
            <a:r>
              <a:rPr sz="3700" spc="-160" dirty="0"/>
              <a:t>R</a:t>
            </a:r>
            <a:r>
              <a:rPr sz="3750" spc="-160" dirty="0"/>
              <a:t>e</a:t>
            </a:r>
            <a:r>
              <a:rPr spc="-160" dirty="0"/>
              <a:t>v</a:t>
            </a:r>
            <a:r>
              <a:rPr sz="3750" spc="-160" dirty="0"/>
              <a:t>ie</a:t>
            </a:r>
            <a:r>
              <a:rPr spc="-160" dirty="0"/>
              <a:t>w</a:t>
            </a:r>
            <a:endParaRPr sz="3750"/>
          </a:p>
        </p:txBody>
      </p:sp>
      <p:pic>
        <p:nvPicPr>
          <p:cNvPr id="3" name="object 3"/>
          <p:cNvPicPr/>
          <p:nvPr/>
        </p:nvPicPr>
        <p:blipFill>
          <a:blip r:embed="rId2" cstate="print"/>
          <a:stretch>
            <a:fillRect/>
          </a:stretch>
        </p:blipFill>
        <p:spPr>
          <a:xfrm>
            <a:off x="1066799" y="2200274"/>
            <a:ext cx="85725" cy="85724"/>
          </a:xfrm>
          <a:prstGeom prst="rect">
            <a:avLst/>
          </a:prstGeom>
        </p:spPr>
      </p:pic>
      <p:sp>
        <p:nvSpPr>
          <p:cNvPr id="4" name="object 4"/>
          <p:cNvSpPr txBox="1"/>
          <p:nvPr/>
        </p:nvSpPr>
        <p:spPr>
          <a:xfrm>
            <a:off x="1289350" y="1885564"/>
            <a:ext cx="9705340" cy="3759200"/>
          </a:xfrm>
          <a:prstGeom prst="rect">
            <a:avLst/>
          </a:prstGeom>
        </p:spPr>
        <p:txBody>
          <a:bodyPr vert="horz" wrap="square" lIns="0" tIns="12700" rIns="0" bIns="0" rtlCol="0">
            <a:spAutoFit/>
          </a:bodyPr>
          <a:lstStyle/>
          <a:p>
            <a:pPr marL="12700" marR="2212975">
              <a:lnSpc>
                <a:spcPct val="135600"/>
              </a:lnSpc>
              <a:spcBef>
                <a:spcPts val="100"/>
              </a:spcBef>
            </a:pPr>
            <a:r>
              <a:rPr sz="2300" b="1" spc="-160" dirty="0">
                <a:solidFill>
                  <a:srgbClr val="1F2328"/>
                </a:solidFill>
                <a:latin typeface="Trebuchet MS"/>
                <a:cs typeface="Trebuchet MS"/>
              </a:rPr>
              <a:t>Pro</a:t>
            </a:r>
            <a:r>
              <a:rPr sz="2350" b="1" spc="-160" dirty="0">
                <a:solidFill>
                  <a:srgbClr val="1F2328"/>
                </a:solidFill>
                <a:latin typeface="Trebuchet MS"/>
                <a:cs typeface="Trebuchet MS"/>
              </a:rPr>
              <a:t>b</a:t>
            </a:r>
            <a:r>
              <a:rPr sz="2300" b="1" spc="-160" dirty="0">
                <a:solidFill>
                  <a:srgbClr val="1F2328"/>
                </a:solidFill>
                <a:latin typeface="Trebuchet MS"/>
                <a:cs typeface="Trebuchet MS"/>
              </a:rPr>
              <a:t>l</a:t>
            </a:r>
            <a:r>
              <a:rPr sz="2350" b="1" spc="-160" dirty="0">
                <a:solidFill>
                  <a:srgbClr val="1F2328"/>
                </a:solidFill>
                <a:latin typeface="Trebuchet MS"/>
                <a:cs typeface="Trebuchet MS"/>
              </a:rPr>
              <a:t>e</a:t>
            </a:r>
            <a:r>
              <a:rPr sz="2300" b="1" spc="-160" dirty="0">
                <a:solidFill>
                  <a:srgbClr val="1F2328"/>
                </a:solidFill>
                <a:latin typeface="Trebuchet MS"/>
                <a:cs typeface="Trebuchet MS"/>
              </a:rPr>
              <a:t>m:</a:t>
            </a:r>
            <a:r>
              <a:rPr sz="2300" b="1" spc="-130" dirty="0">
                <a:solidFill>
                  <a:srgbClr val="1F2328"/>
                </a:solidFill>
                <a:latin typeface="Trebuchet MS"/>
                <a:cs typeface="Trebuchet MS"/>
              </a:rPr>
              <a:t> </a:t>
            </a:r>
            <a:r>
              <a:rPr sz="2300" spc="-110" dirty="0">
                <a:solidFill>
                  <a:srgbClr val="1F2328"/>
                </a:solidFill>
                <a:latin typeface="Trebuchet MS"/>
                <a:cs typeface="Trebuchet MS"/>
              </a:rPr>
              <a:t>Reviewing</a:t>
            </a:r>
            <a:r>
              <a:rPr sz="2300" spc="-130" dirty="0">
                <a:solidFill>
                  <a:srgbClr val="1F2328"/>
                </a:solidFill>
                <a:latin typeface="Trebuchet MS"/>
                <a:cs typeface="Trebuchet MS"/>
              </a:rPr>
              <a:t> </a:t>
            </a:r>
            <a:r>
              <a:rPr sz="2300" spc="-100" dirty="0">
                <a:solidFill>
                  <a:srgbClr val="1F2328"/>
                </a:solidFill>
                <a:latin typeface="Trebuchet MS"/>
                <a:cs typeface="Trebuchet MS"/>
              </a:rPr>
              <a:t>and</a:t>
            </a:r>
            <a:r>
              <a:rPr sz="2300" spc="-135" dirty="0">
                <a:solidFill>
                  <a:srgbClr val="1F2328"/>
                </a:solidFill>
                <a:latin typeface="Trebuchet MS"/>
                <a:cs typeface="Trebuchet MS"/>
              </a:rPr>
              <a:t> </a:t>
            </a:r>
            <a:r>
              <a:rPr sz="2300" spc="-80" dirty="0">
                <a:solidFill>
                  <a:srgbClr val="1F2328"/>
                </a:solidFill>
                <a:latin typeface="Trebuchet MS"/>
                <a:cs typeface="Trebuchet MS"/>
              </a:rPr>
              <a:t>synthesizing</a:t>
            </a:r>
            <a:r>
              <a:rPr sz="2300" spc="-130" dirty="0">
                <a:solidFill>
                  <a:srgbClr val="1F2328"/>
                </a:solidFill>
                <a:latin typeface="Trebuchet MS"/>
                <a:cs typeface="Trebuchet MS"/>
              </a:rPr>
              <a:t> </a:t>
            </a:r>
            <a:r>
              <a:rPr sz="2300" spc="-110" dirty="0">
                <a:solidFill>
                  <a:srgbClr val="1F2328"/>
                </a:solidFill>
                <a:latin typeface="Trebuchet MS"/>
                <a:cs typeface="Trebuchet MS"/>
              </a:rPr>
              <a:t>many</a:t>
            </a:r>
            <a:r>
              <a:rPr sz="2300" spc="-130" dirty="0">
                <a:solidFill>
                  <a:srgbClr val="1F2328"/>
                </a:solidFill>
                <a:latin typeface="Trebuchet MS"/>
                <a:cs typeface="Trebuchet MS"/>
              </a:rPr>
              <a:t> </a:t>
            </a:r>
            <a:r>
              <a:rPr sz="2300" spc="-80" dirty="0">
                <a:solidFill>
                  <a:srgbClr val="1F2328"/>
                </a:solidFill>
                <a:latin typeface="Trebuchet MS"/>
                <a:cs typeface="Trebuchet MS"/>
              </a:rPr>
              <a:t>economics</a:t>
            </a:r>
            <a:r>
              <a:rPr sz="2300" spc="-130" dirty="0">
                <a:solidFill>
                  <a:srgbClr val="1F2328"/>
                </a:solidFill>
                <a:latin typeface="Trebuchet MS"/>
                <a:cs typeface="Trebuchet MS"/>
              </a:rPr>
              <a:t> </a:t>
            </a:r>
            <a:r>
              <a:rPr sz="2300" spc="-25" dirty="0">
                <a:solidFill>
                  <a:srgbClr val="1F2328"/>
                </a:solidFill>
                <a:latin typeface="Trebuchet MS"/>
                <a:cs typeface="Trebuchet MS"/>
              </a:rPr>
              <a:t>papers</a:t>
            </a:r>
            <a:r>
              <a:rPr sz="2300" spc="-25" dirty="0">
                <a:solidFill>
                  <a:srgbClr val="1F2328"/>
                </a:solidFill>
                <a:latin typeface="Microsoft Sans Serif"/>
                <a:cs typeface="Microsoft Sans Serif"/>
              </a:rPr>
              <a:t>. </a:t>
            </a:r>
            <a:r>
              <a:rPr sz="2300" b="1" spc="-10" dirty="0">
                <a:solidFill>
                  <a:srgbClr val="1F2328"/>
                </a:solidFill>
                <a:latin typeface="Trebuchet MS"/>
                <a:cs typeface="Trebuchet MS"/>
              </a:rPr>
              <a:t>Appro</a:t>
            </a:r>
            <a:r>
              <a:rPr sz="2350" b="1" spc="-10" dirty="0">
                <a:solidFill>
                  <a:srgbClr val="1F2328"/>
                </a:solidFill>
                <a:latin typeface="Trebuchet MS"/>
                <a:cs typeface="Trebuchet MS"/>
              </a:rPr>
              <a:t>ach</a:t>
            </a:r>
            <a:r>
              <a:rPr sz="2300" b="1" spc="-10" dirty="0">
                <a:solidFill>
                  <a:srgbClr val="1F2328"/>
                </a:solidFill>
                <a:latin typeface="Trebuchet MS"/>
                <a:cs typeface="Trebuchet MS"/>
              </a:rPr>
              <a:t>:</a:t>
            </a:r>
            <a:endParaRPr sz="2300">
              <a:latin typeface="Trebuchet MS"/>
              <a:cs typeface="Trebuchet MS"/>
            </a:endParaRPr>
          </a:p>
          <a:p>
            <a:pPr marL="562610" indent="-203200">
              <a:lnSpc>
                <a:spcPct val="100000"/>
              </a:lnSpc>
              <a:spcBef>
                <a:spcPts val="405"/>
              </a:spcBef>
              <a:buFont typeface="Trebuchet MS"/>
              <a:buAutoNum type="romanLcPeriod"/>
              <a:tabLst>
                <a:tab pos="562610" algn="l"/>
              </a:tabLst>
            </a:pPr>
            <a:r>
              <a:rPr sz="2300" b="1" spc="-95" dirty="0">
                <a:solidFill>
                  <a:srgbClr val="1F2328"/>
                </a:solidFill>
                <a:latin typeface="Trebuchet MS"/>
                <a:cs typeface="Trebuchet MS"/>
              </a:rPr>
              <a:t>Coll</a:t>
            </a:r>
            <a:r>
              <a:rPr sz="2350" b="1" spc="-95" dirty="0">
                <a:solidFill>
                  <a:srgbClr val="1F2328"/>
                </a:solidFill>
                <a:latin typeface="Trebuchet MS"/>
                <a:cs typeface="Trebuchet MS"/>
              </a:rPr>
              <a:t>ec</a:t>
            </a:r>
            <a:r>
              <a:rPr sz="2300" b="1" spc="-95" dirty="0">
                <a:solidFill>
                  <a:srgbClr val="1F2328"/>
                </a:solidFill>
                <a:latin typeface="Trebuchet MS"/>
                <a:cs typeface="Trebuchet MS"/>
              </a:rPr>
              <a:t>t</a:t>
            </a:r>
            <a:r>
              <a:rPr sz="2300" b="1" spc="-155" dirty="0">
                <a:solidFill>
                  <a:srgbClr val="1F2328"/>
                </a:solidFill>
                <a:latin typeface="Trebuchet MS"/>
                <a:cs typeface="Trebuchet MS"/>
              </a:rPr>
              <a:t> </a:t>
            </a:r>
            <a:r>
              <a:rPr sz="2300" b="1" spc="-185" dirty="0">
                <a:solidFill>
                  <a:srgbClr val="1F2328"/>
                </a:solidFill>
                <a:latin typeface="Trebuchet MS"/>
                <a:cs typeface="Trebuchet MS"/>
              </a:rPr>
              <a:t>T</a:t>
            </a:r>
            <a:r>
              <a:rPr sz="2350" b="1" spc="-185" dirty="0">
                <a:solidFill>
                  <a:srgbClr val="1F2328"/>
                </a:solidFill>
                <a:latin typeface="Trebuchet MS"/>
                <a:cs typeface="Trebuchet MS"/>
              </a:rPr>
              <a:t>e</a:t>
            </a:r>
            <a:r>
              <a:rPr sz="2300" b="1" spc="-185" dirty="0">
                <a:solidFill>
                  <a:srgbClr val="1F2328"/>
                </a:solidFill>
                <a:latin typeface="Trebuchet MS"/>
                <a:cs typeface="Trebuchet MS"/>
              </a:rPr>
              <a:t>xts:</a:t>
            </a:r>
            <a:r>
              <a:rPr sz="2300" b="1" spc="-145" dirty="0">
                <a:solidFill>
                  <a:srgbClr val="1F2328"/>
                </a:solidFill>
                <a:latin typeface="Trebuchet MS"/>
                <a:cs typeface="Trebuchet MS"/>
              </a:rPr>
              <a:t> </a:t>
            </a:r>
            <a:r>
              <a:rPr sz="2300" spc="-90" dirty="0">
                <a:solidFill>
                  <a:srgbClr val="1F2328"/>
                </a:solidFill>
                <a:latin typeface="Trebuchet MS"/>
                <a:cs typeface="Trebuchet MS"/>
              </a:rPr>
              <a:t>Download</a:t>
            </a:r>
            <a:r>
              <a:rPr sz="2300" spc="-140" dirty="0">
                <a:solidFill>
                  <a:srgbClr val="1F2328"/>
                </a:solidFill>
                <a:latin typeface="Trebuchet MS"/>
                <a:cs typeface="Trebuchet MS"/>
              </a:rPr>
              <a:t> </a:t>
            </a:r>
            <a:r>
              <a:rPr sz="2300" spc="-80" dirty="0">
                <a:solidFill>
                  <a:srgbClr val="1F2328"/>
                </a:solidFill>
                <a:latin typeface="Trebuchet MS"/>
                <a:cs typeface="Trebuchet MS"/>
              </a:rPr>
              <a:t>economics</a:t>
            </a:r>
            <a:r>
              <a:rPr sz="2300" spc="-145" dirty="0">
                <a:solidFill>
                  <a:srgbClr val="1F2328"/>
                </a:solidFill>
                <a:latin typeface="Trebuchet MS"/>
                <a:cs typeface="Trebuchet MS"/>
              </a:rPr>
              <a:t> </a:t>
            </a:r>
            <a:r>
              <a:rPr sz="2300" spc="-125" dirty="0">
                <a:solidFill>
                  <a:srgbClr val="1F2328"/>
                </a:solidFill>
                <a:latin typeface="Trebuchet MS"/>
                <a:cs typeface="Trebuchet MS"/>
              </a:rPr>
              <a:t>articles</a:t>
            </a:r>
            <a:r>
              <a:rPr sz="2300" spc="-140" dirty="0">
                <a:solidFill>
                  <a:srgbClr val="1F2328"/>
                </a:solidFill>
                <a:latin typeface="Trebuchet MS"/>
                <a:cs typeface="Trebuchet MS"/>
              </a:rPr>
              <a:t> </a:t>
            </a:r>
            <a:r>
              <a:rPr sz="2300" spc="-100" dirty="0">
                <a:solidFill>
                  <a:srgbClr val="1F2328"/>
                </a:solidFill>
                <a:latin typeface="Trebuchet MS"/>
                <a:cs typeface="Trebuchet MS"/>
              </a:rPr>
              <a:t>and</a:t>
            </a:r>
            <a:r>
              <a:rPr sz="2300" spc="-145" dirty="0">
                <a:solidFill>
                  <a:srgbClr val="1F2328"/>
                </a:solidFill>
                <a:latin typeface="Trebuchet MS"/>
                <a:cs typeface="Trebuchet MS"/>
              </a:rPr>
              <a:t> </a:t>
            </a:r>
            <a:r>
              <a:rPr sz="2300" spc="-10" dirty="0">
                <a:solidFill>
                  <a:srgbClr val="1F2328"/>
                </a:solidFill>
                <a:latin typeface="Trebuchet MS"/>
                <a:cs typeface="Trebuchet MS"/>
              </a:rPr>
              <a:t>papers</a:t>
            </a:r>
            <a:r>
              <a:rPr sz="2300" spc="-10" dirty="0">
                <a:solidFill>
                  <a:srgbClr val="1F2328"/>
                </a:solidFill>
                <a:latin typeface="Microsoft Sans Serif"/>
                <a:cs typeface="Microsoft Sans Serif"/>
              </a:rPr>
              <a:t>.</a:t>
            </a:r>
            <a:endParaRPr sz="2300">
              <a:latin typeface="Microsoft Sans Serif"/>
              <a:cs typeface="Microsoft Sans Serif"/>
            </a:endParaRPr>
          </a:p>
          <a:p>
            <a:pPr marL="561975" indent="-285750">
              <a:lnSpc>
                <a:spcPct val="100000"/>
              </a:lnSpc>
              <a:spcBef>
                <a:spcPts val="1005"/>
              </a:spcBef>
              <a:buFont typeface="Trebuchet MS"/>
              <a:buAutoNum type="romanLcPeriod"/>
              <a:tabLst>
                <a:tab pos="561975" algn="l"/>
              </a:tabLst>
            </a:pPr>
            <a:r>
              <a:rPr sz="2300" b="1" spc="-135" dirty="0">
                <a:solidFill>
                  <a:srgbClr val="1F2328"/>
                </a:solidFill>
                <a:latin typeface="Trebuchet MS"/>
                <a:cs typeface="Trebuchet MS"/>
              </a:rPr>
              <a:t>Extr</a:t>
            </a:r>
            <a:r>
              <a:rPr sz="2350" b="1" spc="-135" dirty="0">
                <a:solidFill>
                  <a:srgbClr val="1F2328"/>
                </a:solidFill>
                <a:latin typeface="Trebuchet MS"/>
                <a:cs typeface="Trebuchet MS"/>
              </a:rPr>
              <a:t>ac</a:t>
            </a:r>
            <a:r>
              <a:rPr sz="2300" b="1" spc="-135" dirty="0">
                <a:solidFill>
                  <a:srgbClr val="1F2328"/>
                </a:solidFill>
                <a:latin typeface="Trebuchet MS"/>
                <a:cs typeface="Trebuchet MS"/>
              </a:rPr>
              <a:t>t</a:t>
            </a:r>
            <a:r>
              <a:rPr sz="2300" b="1" spc="-140" dirty="0">
                <a:solidFill>
                  <a:srgbClr val="1F2328"/>
                </a:solidFill>
                <a:latin typeface="Trebuchet MS"/>
                <a:cs typeface="Trebuchet MS"/>
              </a:rPr>
              <a:t> </a:t>
            </a:r>
            <a:r>
              <a:rPr sz="2300" b="1" spc="-110" dirty="0">
                <a:solidFill>
                  <a:srgbClr val="1F2328"/>
                </a:solidFill>
                <a:latin typeface="Trebuchet MS"/>
                <a:cs typeface="Trebuchet MS"/>
              </a:rPr>
              <a:t>R</a:t>
            </a:r>
            <a:r>
              <a:rPr sz="2350" b="1" spc="-110" dirty="0">
                <a:solidFill>
                  <a:srgbClr val="1F2328"/>
                </a:solidFill>
                <a:latin typeface="Trebuchet MS"/>
                <a:cs typeface="Trebuchet MS"/>
              </a:rPr>
              <a:t>e</a:t>
            </a:r>
            <a:r>
              <a:rPr sz="2300" b="1" spc="-110" dirty="0">
                <a:solidFill>
                  <a:srgbClr val="1F2328"/>
                </a:solidFill>
                <a:latin typeface="Trebuchet MS"/>
                <a:cs typeface="Trebuchet MS"/>
              </a:rPr>
              <a:t>l</a:t>
            </a:r>
            <a:r>
              <a:rPr sz="2350" b="1" spc="-110" dirty="0">
                <a:solidFill>
                  <a:srgbClr val="1F2328"/>
                </a:solidFill>
                <a:latin typeface="Trebuchet MS"/>
                <a:cs typeface="Trebuchet MS"/>
              </a:rPr>
              <a:t>a</a:t>
            </a:r>
            <a:r>
              <a:rPr sz="2300" b="1" spc="-110" dirty="0">
                <a:solidFill>
                  <a:srgbClr val="1F2328"/>
                </a:solidFill>
                <a:latin typeface="Trebuchet MS"/>
                <a:cs typeface="Trebuchet MS"/>
              </a:rPr>
              <a:t>t</a:t>
            </a:r>
            <a:r>
              <a:rPr sz="2350" b="1" spc="-110" dirty="0">
                <a:solidFill>
                  <a:srgbClr val="1F2328"/>
                </a:solidFill>
                <a:latin typeface="Trebuchet MS"/>
                <a:cs typeface="Trebuchet MS"/>
              </a:rPr>
              <a:t>i</a:t>
            </a:r>
            <a:r>
              <a:rPr sz="2300" b="1" spc="-110" dirty="0">
                <a:solidFill>
                  <a:srgbClr val="1F2328"/>
                </a:solidFill>
                <a:latin typeface="Trebuchet MS"/>
                <a:cs typeface="Trebuchet MS"/>
              </a:rPr>
              <a:t>ons</a:t>
            </a:r>
            <a:r>
              <a:rPr sz="2350" b="1" spc="-110" dirty="0">
                <a:solidFill>
                  <a:srgbClr val="1F2328"/>
                </a:solidFill>
                <a:latin typeface="Trebuchet MS"/>
                <a:cs typeface="Trebuchet MS"/>
              </a:rPr>
              <a:t>hi</a:t>
            </a:r>
            <a:r>
              <a:rPr sz="2300" b="1" spc="-110" dirty="0">
                <a:solidFill>
                  <a:srgbClr val="1F2328"/>
                </a:solidFill>
                <a:latin typeface="Trebuchet MS"/>
                <a:cs typeface="Trebuchet MS"/>
              </a:rPr>
              <a:t>ps:</a:t>
            </a:r>
            <a:r>
              <a:rPr sz="2300" b="1" spc="-125" dirty="0">
                <a:solidFill>
                  <a:srgbClr val="1F2328"/>
                </a:solidFill>
                <a:latin typeface="Trebuchet MS"/>
                <a:cs typeface="Trebuchet MS"/>
              </a:rPr>
              <a:t> </a:t>
            </a:r>
            <a:r>
              <a:rPr sz="2300" spc="-140" dirty="0">
                <a:solidFill>
                  <a:srgbClr val="1F2328"/>
                </a:solidFill>
                <a:latin typeface="Trebuchet MS"/>
                <a:cs typeface="Trebuchet MS"/>
              </a:rPr>
              <a:t>Identify</a:t>
            </a:r>
            <a:r>
              <a:rPr sz="2300" spc="-125" dirty="0">
                <a:solidFill>
                  <a:srgbClr val="1F2328"/>
                </a:solidFill>
                <a:latin typeface="Trebuchet MS"/>
                <a:cs typeface="Trebuchet MS"/>
              </a:rPr>
              <a:t> </a:t>
            </a:r>
            <a:r>
              <a:rPr sz="2300" spc="-145" dirty="0">
                <a:solidFill>
                  <a:srgbClr val="1F2328"/>
                </a:solidFill>
                <a:latin typeface="Trebuchet MS"/>
                <a:cs typeface="Trebuchet MS"/>
              </a:rPr>
              <a:t>references</a:t>
            </a:r>
            <a:r>
              <a:rPr sz="2300" spc="-145" dirty="0">
                <a:solidFill>
                  <a:srgbClr val="1F2328"/>
                </a:solidFill>
                <a:latin typeface="Microsoft Sans Serif"/>
                <a:cs typeface="Microsoft Sans Serif"/>
              </a:rPr>
              <a:t>,</a:t>
            </a:r>
            <a:r>
              <a:rPr sz="2300" spc="-165" dirty="0">
                <a:solidFill>
                  <a:srgbClr val="1F2328"/>
                </a:solidFill>
                <a:latin typeface="Microsoft Sans Serif"/>
                <a:cs typeface="Microsoft Sans Serif"/>
              </a:rPr>
              <a:t> </a:t>
            </a:r>
            <a:r>
              <a:rPr sz="2300" spc="-125" dirty="0">
                <a:solidFill>
                  <a:srgbClr val="1F2328"/>
                </a:solidFill>
                <a:latin typeface="Trebuchet MS"/>
                <a:cs typeface="Trebuchet MS"/>
              </a:rPr>
              <a:t>theories</a:t>
            </a:r>
            <a:r>
              <a:rPr sz="2300" spc="-125" dirty="0">
                <a:solidFill>
                  <a:srgbClr val="1F2328"/>
                </a:solidFill>
                <a:latin typeface="Microsoft Sans Serif"/>
                <a:cs typeface="Microsoft Sans Serif"/>
              </a:rPr>
              <a:t>,</a:t>
            </a:r>
            <a:r>
              <a:rPr sz="2300" spc="-165" dirty="0">
                <a:solidFill>
                  <a:srgbClr val="1F2328"/>
                </a:solidFill>
                <a:latin typeface="Microsoft Sans Serif"/>
                <a:cs typeface="Microsoft Sans Serif"/>
              </a:rPr>
              <a:t> </a:t>
            </a:r>
            <a:r>
              <a:rPr sz="2300" spc="-100" dirty="0">
                <a:solidFill>
                  <a:srgbClr val="1F2328"/>
                </a:solidFill>
                <a:latin typeface="Trebuchet MS"/>
                <a:cs typeface="Trebuchet MS"/>
              </a:rPr>
              <a:t>and</a:t>
            </a:r>
            <a:r>
              <a:rPr sz="2300" spc="-125" dirty="0">
                <a:solidFill>
                  <a:srgbClr val="1F2328"/>
                </a:solidFill>
                <a:latin typeface="Trebuchet MS"/>
                <a:cs typeface="Trebuchet MS"/>
              </a:rPr>
              <a:t> </a:t>
            </a:r>
            <a:r>
              <a:rPr sz="2300" spc="-140" dirty="0">
                <a:solidFill>
                  <a:srgbClr val="1F2328"/>
                </a:solidFill>
                <a:latin typeface="Trebuchet MS"/>
                <a:cs typeface="Trebuchet MS"/>
              </a:rPr>
              <a:t>data</a:t>
            </a:r>
            <a:r>
              <a:rPr sz="2300" spc="-125" dirty="0">
                <a:solidFill>
                  <a:srgbClr val="1F2328"/>
                </a:solidFill>
                <a:latin typeface="Trebuchet MS"/>
                <a:cs typeface="Trebuchet MS"/>
              </a:rPr>
              <a:t> </a:t>
            </a:r>
            <a:r>
              <a:rPr sz="2300" spc="-10" dirty="0">
                <a:solidFill>
                  <a:srgbClr val="1F2328"/>
                </a:solidFill>
                <a:latin typeface="Trebuchet MS"/>
                <a:cs typeface="Trebuchet MS"/>
              </a:rPr>
              <a:t>trends</a:t>
            </a:r>
            <a:r>
              <a:rPr sz="2300" spc="-10" dirty="0">
                <a:solidFill>
                  <a:srgbClr val="1F2328"/>
                </a:solidFill>
                <a:latin typeface="Microsoft Sans Serif"/>
                <a:cs typeface="Microsoft Sans Serif"/>
              </a:rPr>
              <a:t>.</a:t>
            </a:r>
            <a:endParaRPr sz="2300">
              <a:latin typeface="Microsoft Sans Serif"/>
              <a:cs typeface="Microsoft Sans Serif"/>
            </a:endParaRPr>
          </a:p>
          <a:p>
            <a:pPr marL="560070" marR="560705" indent="-368300">
              <a:lnSpc>
                <a:spcPct val="116100"/>
              </a:lnSpc>
              <a:spcBef>
                <a:spcPts val="550"/>
              </a:spcBef>
              <a:buFont typeface="Trebuchet MS"/>
              <a:buAutoNum type="romanLcPeriod"/>
              <a:tabLst>
                <a:tab pos="564515" algn="l"/>
              </a:tabLst>
            </a:pPr>
            <a:r>
              <a:rPr sz="2300" b="1" spc="-114" dirty="0">
                <a:solidFill>
                  <a:srgbClr val="1F2328"/>
                </a:solidFill>
                <a:latin typeface="Trebuchet MS"/>
                <a:cs typeface="Trebuchet MS"/>
              </a:rPr>
              <a:t>Bu</a:t>
            </a:r>
            <a:r>
              <a:rPr sz="2350" b="1" spc="-114" dirty="0">
                <a:solidFill>
                  <a:srgbClr val="1F2328"/>
                </a:solidFill>
                <a:latin typeface="Trebuchet MS"/>
                <a:cs typeface="Trebuchet MS"/>
              </a:rPr>
              <a:t>i</a:t>
            </a:r>
            <a:r>
              <a:rPr sz="2300" b="1" spc="-114" dirty="0">
                <a:solidFill>
                  <a:srgbClr val="1F2328"/>
                </a:solidFill>
                <a:latin typeface="Trebuchet MS"/>
                <a:cs typeface="Trebuchet MS"/>
              </a:rPr>
              <a:t>l</a:t>
            </a:r>
            <a:r>
              <a:rPr sz="2350" b="1" spc="-114" dirty="0">
                <a:solidFill>
                  <a:srgbClr val="1F2328"/>
                </a:solidFill>
                <a:latin typeface="Trebuchet MS"/>
                <a:cs typeface="Trebuchet MS"/>
              </a:rPr>
              <a:t>d</a:t>
            </a:r>
            <a:r>
              <a:rPr sz="2350" b="1" spc="-175" dirty="0">
                <a:solidFill>
                  <a:srgbClr val="1F2328"/>
                </a:solidFill>
                <a:latin typeface="Trebuchet MS"/>
                <a:cs typeface="Trebuchet MS"/>
              </a:rPr>
              <a:t> </a:t>
            </a:r>
            <a:r>
              <a:rPr sz="2300" b="1" spc="-140" dirty="0">
                <a:solidFill>
                  <a:srgbClr val="1F2328"/>
                </a:solidFill>
                <a:latin typeface="Trebuchet MS"/>
                <a:cs typeface="Trebuchet MS"/>
              </a:rPr>
              <a:t>Gr</a:t>
            </a:r>
            <a:r>
              <a:rPr sz="2350" b="1" spc="-140" dirty="0">
                <a:solidFill>
                  <a:srgbClr val="1F2328"/>
                </a:solidFill>
                <a:latin typeface="Trebuchet MS"/>
                <a:cs typeface="Trebuchet MS"/>
              </a:rPr>
              <a:t>a</a:t>
            </a:r>
            <a:r>
              <a:rPr sz="2300" b="1" spc="-140" dirty="0">
                <a:solidFill>
                  <a:srgbClr val="1F2328"/>
                </a:solidFill>
                <a:latin typeface="Trebuchet MS"/>
                <a:cs typeface="Trebuchet MS"/>
              </a:rPr>
              <a:t>p</a:t>
            </a:r>
            <a:r>
              <a:rPr sz="2350" b="1" spc="-140" dirty="0">
                <a:solidFill>
                  <a:srgbClr val="1F2328"/>
                </a:solidFill>
                <a:latin typeface="Trebuchet MS"/>
                <a:cs typeface="Trebuchet MS"/>
              </a:rPr>
              <a:t>h</a:t>
            </a:r>
            <a:r>
              <a:rPr sz="2300" b="1" spc="-140" dirty="0">
                <a:solidFill>
                  <a:srgbClr val="1F2328"/>
                </a:solidFill>
                <a:latin typeface="Trebuchet MS"/>
                <a:cs typeface="Trebuchet MS"/>
              </a:rPr>
              <a:t>:</a:t>
            </a:r>
            <a:r>
              <a:rPr sz="2300" b="1" spc="-150" dirty="0">
                <a:solidFill>
                  <a:srgbClr val="1F2328"/>
                </a:solidFill>
                <a:latin typeface="Trebuchet MS"/>
                <a:cs typeface="Trebuchet MS"/>
              </a:rPr>
              <a:t> </a:t>
            </a:r>
            <a:r>
              <a:rPr sz="2300" spc="-105" dirty="0">
                <a:solidFill>
                  <a:srgbClr val="1F2328"/>
                </a:solidFill>
                <a:latin typeface="Trebuchet MS"/>
                <a:cs typeface="Trebuchet MS"/>
              </a:rPr>
              <a:t>Link</a:t>
            </a:r>
            <a:r>
              <a:rPr sz="2300" spc="-150" dirty="0">
                <a:solidFill>
                  <a:srgbClr val="1F2328"/>
                </a:solidFill>
                <a:latin typeface="Trebuchet MS"/>
                <a:cs typeface="Trebuchet MS"/>
              </a:rPr>
              <a:t> </a:t>
            </a:r>
            <a:r>
              <a:rPr sz="2300" spc="-90" dirty="0">
                <a:solidFill>
                  <a:srgbClr val="1F2328"/>
                </a:solidFill>
                <a:latin typeface="Trebuchet MS"/>
                <a:cs typeface="Trebuchet MS"/>
              </a:rPr>
              <a:t>papers</a:t>
            </a:r>
            <a:r>
              <a:rPr sz="2300" spc="-145" dirty="0">
                <a:solidFill>
                  <a:srgbClr val="1F2328"/>
                </a:solidFill>
                <a:latin typeface="Trebuchet MS"/>
                <a:cs typeface="Trebuchet MS"/>
              </a:rPr>
              <a:t> </a:t>
            </a:r>
            <a:r>
              <a:rPr sz="2300" spc="-65" dirty="0">
                <a:solidFill>
                  <a:srgbClr val="1F2328"/>
                </a:solidFill>
                <a:latin typeface="Trebuchet MS"/>
                <a:cs typeface="Trebuchet MS"/>
              </a:rPr>
              <a:t>based</a:t>
            </a:r>
            <a:r>
              <a:rPr sz="2300" spc="-150" dirty="0">
                <a:solidFill>
                  <a:srgbClr val="1F2328"/>
                </a:solidFill>
                <a:latin typeface="Trebuchet MS"/>
                <a:cs typeface="Trebuchet MS"/>
              </a:rPr>
              <a:t> </a:t>
            </a:r>
            <a:r>
              <a:rPr sz="2300" spc="-95" dirty="0">
                <a:solidFill>
                  <a:srgbClr val="1F2328"/>
                </a:solidFill>
                <a:latin typeface="Trebuchet MS"/>
                <a:cs typeface="Trebuchet MS"/>
              </a:rPr>
              <a:t>on</a:t>
            </a:r>
            <a:r>
              <a:rPr sz="2300" spc="-150" dirty="0">
                <a:solidFill>
                  <a:srgbClr val="1F2328"/>
                </a:solidFill>
                <a:latin typeface="Trebuchet MS"/>
                <a:cs typeface="Trebuchet MS"/>
              </a:rPr>
              <a:t> </a:t>
            </a:r>
            <a:r>
              <a:rPr sz="2300" spc="-100" dirty="0">
                <a:solidFill>
                  <a:srgbClr val="1F2328"/>
                </a:solidFill>
                <a:latin typeface="Trebuchet MS"/>
                <a:cs typeface="Trebuchet MS"/>
              </a:rPr>
              <a:t>common</a:t>
            </a:r>
            <a:r>
              <a:rPr sz="2300" spc="-150" dirty="0">
                <a:solidFill>
                  <a:srgbClr val="1F2328"/>
                </a:solidFill>
                <a:latin typeface="Trebuchet MS"/>
                <a:cs typeface="Trebuchet MS"/>
              </a:rPr>
              <a:t> </a:t>
            </a:r>
            <a:r>
              <a:rPr sz="2300" spc="-95" dirty="0">
                <a:solidFill>
                  <a:srgbClr val="1F2328"/>
                </a:solidFill>
                <a:latin typeface="Trebuchet MS"/>
                <a:cs typeface="Trebuchet MS"/>
              </a:rPr>
              <a:t>topics</a:t>
            </a:r>
            <a:r>
              <a:rPr sz="2300" spc="-145" dirty="0">
                <a:solidFill>
                  <a:srgbClr val="1F2328"/>
                </a:solidFill>
                <a:latin typeface="Trebuchet MS"/>
                <a:cs typeface="Trebuchet MS"/>
              </a:rPr>
              <a:t> </a:t>
            </a:r>
            <a:r>
              <a:rPr sz="2300" spc="-114" dirty="0">
                <a:solidFill>
                  <a:srgbClr val="1F2328"/>
                </a:solidFill>
                <a:latin typeface="Microsoft Sans Serif"/>
                <a:cs typeface="Microsoft Sans Serif"/>
              </a:rPr>
              <a:t>(</a:t>
            </a:r>
            <a:r>
              <a:rPr sz="2300" spc="-114" dirty="0">
                <a:solidFill>
                  <a:srgbClr val="1F2328"/>
                </a:solidFill>
                <a:latin typeface="Trebuchet MS"/>
                <a:cs typeface="Trebuchet MS"/>
              </a:rPr>
              <a:t>e</a:t>
            </a:r>
            <a:r>
              <a:rPr sz="2300" spc="-114" dirty="0">
                <a:solidFill>
                  <a:srgbClr val="1F2328"/>
                </a:solidFill>
                <a:latin typeface="Microsoft Sans Serif"/>
                <a:cs typeface="Microsoft Sans Serif"/>
              </a:rPr>
              <a:t>.</a:t>
            </a:r>
            <a:r>
              <a:rPr sz="2300" spc="-114" dirty="0">
                <a:solidFill>
                  <a:srgbClr val="1F2328"/>
                </a:solidFill>
                <a:latin typeface="Trebuchet MS"/>
                <a:cs typeface="Trebuchet MS"/>
              </a:rPr>
              <a:t>g</a:t>
            </a:r>
            <a:r>
              <a:rPr sz="2300" spc="-114" dirty="0">
                <a:solidFill>
                  <a:srgbClr val="1F2328"/>
                </a:solidFill>
                <a:latin typeface="Microsoft Sans Serif"/>
                <a:cs typeface="Microsoft Sans Serif"/>
              </a:rPr>
              <a:t>.,</a:t>
            </a:r>
            <a:r>
              <a:rPr sz="2300" spc="-185" dirty="0">
                <a:solidFill>
                  <a:srgbClr val="1F2328"/>
                </a:solidFill>
                <a:latin typeface="Microsoft Sans Serif"/>
                <a:cs typeface="Microsoft Sans Serif"/>
              </a:rPr>
              <a:t> </a:t>
            </a:r>
            <a:r>
              <a:rPr sz="2300" spc="-155" dirty="0">
                <a:solidFill>
                  <a:srgbClr val="1F2328"/>
                </a:solidFill>
                <a:latin typeface="Trebuchet MS"/>
                <a:cs typeface="Trebuchet MS"/>
              </a:rPr>
              <a:t>inflation</a:t>
            </a:r>
            <a:r>
              <a:rPr sz="2300" spc="-155" dirty="0">
                <a:solidFill>
                  <a:srgbClr val="1F2328"/>
                </a:solidFill>
                <a:latin typeface="Microsoft Sans Serif"/>
                <a:cs typeface="Microsoft Sans Serif"/>
              </a:rPr>
              <a:t>,</a:t>
            </a:r>
            <a:r>
              <a:rPr sz="2300" spc="-180" dirty="0">
                <a:solidFill>
                  <a:srgbClr val="1F2328"/>
                </a:solidFill>
                <a:latin typeface="Microsoft Sans Serif"/>
                <a:cs typeface="Microsoft Sans Serif"/>
              </a:rPr>
              <a:t> </a:t>
            </a:r>
            <a:r>
              <a:rPr sz="2300" spc="-75" dirty="0">
                <a:solidFill>
                  <a:srgbClr val="1F2328"/>
                </a:solidFill>
                <a:latin typeface="Trebuchet MS"/>
                <a:cs typeface="Trebuchet MS"/>
              </a:rPr>
              <a:t>market 	</a:t>
            </a:r>
            <a:r>
              <a:rPr sz="2300" spc="-10" dirty="0">
                <a:solidFill>
                  <a:srgbClr val="1F2328"/>
                </a:solidFill>
                <a:latin typeface="Trebuchet MS"/>
                <a:cs typeface="Trebuchet MS"/>
              </a:rPr>
              <a:t>models</a:t>
            </a:r>
            <a:r>
              <a:rPr sz="2300" spc="-10" dirty="0">
                <a:solidFill>
                  <a:srgbClr val="1F2328"/>
                </a:solidFill>
                <a:latin typeface="Microsoft Sans Serif"/>
                <a:cs typeface="Microsoft Sans Serif"/>
              </a:rPr>
              <a:t>).</a:t>
            </a:r>
            <a:endParaRPr sz="2300">
              <a:latin typeface="Microsoft Sans Serif"/>
              <a:cs typeface="Microsoft Sans Serif"/>
            </a:endParaRPr>
          </a:p>
          <a:p>
            <a:pPr marL="12700" marR="5080" indent="549910">
              <a:lnSpc>
                <a:spcPct val="135600"/>
              </a:lnSpc>
              <a:spcBef>
                <a:spcPts val="10"/>
              </a:spcBef>
              <a:buFont typeface="Trebuchet MS"/>
              <a:buAutoNum type="romanLcPeriod"/>
              <a:tabLst>
                <a:tab pos="562610" algn="l"/>
              </a:tabLst>
            </a:pPr>
            <a:r>
              <a:rPr sz="2300" b="1" spc="-150" dirty="0">
                <a:solidFill>
                  <a:srgbClr val="1F2328"/>
                </a:solidFill>
                <a:latin typeface="Trebuchet MS"/>
                <a:cs typeface="Trebuchet MS"/>
              </a:rPr>
              <a:t>Qu</a:t>
            </a:r>
            <a:r>
              <a:rPr sz="2350" b="1" spc="-150" dirty="0">
                <a:solidFill>
                  <a:srgbClr val="1F2328"/>
                </a:solidFill>
                <a:latin typeface="Trebuchet MS"/>
                <a:cs typeface="Trebuchet MS"/>
              </a:rPr>
              <a:t>e</a:t>
            </a:r>
            <a:r>
              <a:rPr sz="2300" b="1" spc="-150" dirty="0">
                <a:solidFill>
                  <a:srgbClr val="1F2328"/>
                </a:solidFill>
                <a:latin typeface="Trebuchet MS"/>
                <a:cs typeface="Trebuchet MS"/>
              </a:rPr>
              <a:t>ry:</a:t>
            </a:r>
            <a:r>
              <a:rPr sz="2300" b="1" spc="-160" dirty="0">
                <a:solidFill>
                  <a:srgbClr val="1F2328"/>
                </a:solidFill>
                <a:latin typeface="Trebuchet MS"/>
                <a:cs typeface="Trebuchet MS"/>
              </a:rPr>
              <a:t> </a:t>
            </a:r>
            <a:r>
              <a:rPr sz="2300" spc="-40" dirty="0">
                <a:solidFill>
                  <a:srgbClr val="1F2328"/>
                </a:solidFill>
                <a:latin typeface="Microsoft Sans Serif"/>
                <a:cs typeface="Microsoft Sans Serif"/>
              </a:rPr>
              <a:t>“</a:t>
            </a:r>
            <a:r>
              <a:rPr sz="2300" spc="-40" dirty="0">
                <a:solidFill>
                  <a:srgbClr val="1F2328"/>
                </a:solidFill>
                <a:latin typeface="Trebuchet MS"/>
                <a:cs typeface="Trebuchet MS"/>
              </a:rPr>
              <a:t>How</a:t>
            </a:r>
            <a:r>
              <a:rPr sz="2300" spc="-155" dirty="0">
                <a:solidFill>
                  <a:srgbClr val="1F2328"/>
                </a:solidFill>
                <a:latin typeface="Trebuchet MS"/>
                <a:cs typeface="Trebuchet MS"/>
              </a:rPr>
              <a:t> </a:t>
            </a:r>
            <a:r>
              <a:rPr sz="2300" spc="-85" dirty="0">
                <a:solidFill>
                  <a:srgbClr val="1F2328"/>
                </a:solidFill>
                <a:latin typeface="Trebuchet MS"/>
                <a:cs typeface="Trebuchet MS"/>
              </a:rPr>
              <a:t>do</a:t>
            </a:r>
            <a:r>
              <a:rPr sz="2300" spc="-155" dirty="0">
                <a:solidFill>
                  <a:srgbClr val="1F2328"/>
                </a:solidFill>
                <a:latin typeface="Trebuchet MS"/>
                <a:cs typeface="Trebuchet MS"/>
              </a:rPr>
              <a:t> </a:t>
            </a:r>
            <a:r>
              <a:rPr sz="2300" spc="-100" dirty="0">
                <a:solidFill>
                  <a:srgbClr val="1F2328"/>
                </a:solidFill>
                <a:latin typeface="Trebuchet MS"/>
                <a:cs typeface="Trebuchet MS"/>
              </a:rPr>
              <a:t>these</a:t>
            </a:r>
            <a:r>
              <a:rPr sz="2300" spc="-160" dirty="0">
                <a:solidFill>
                  <a:srgbClr val="1F2328"/>
                </a:solidFill>
                <a:latin typeface="Trebuchet MS"/>
                <a:cs typeface="Trebuchet MS"/>
              </a:rPr>
              <a:t> </a:t>
            </a:r>
            <a:r>
              <a:rPr sz="2300" spc="-125" dirty="0">
                <a:solidFill>
                  <a:srgbClr val="1F2328"/>
                </a:solidFill>
                <a:latin typeface="Trebuchet MS"/>
                <a:cs typeface="Trebuchet MS"/>
              </a:rPr>
              <a:t>theories</a:t>
            </a:r>
            <a:r>
              <a:rPr sz="2300" spc="-155" dirty="0">
                <a:solidFill>
                  <a:srgbClr val="1F2328"/>
                </a:solidFill>
                <a:latin typeface="Trebuchet MS"/>
                <a:cs typeface="Trebuchet MS"/>
              </a:rPr>
              <a:t> </a:t>
            </a:r>
            <a:r>
              <a:rPr sz="2300" spc="-105" dirty="0">
                <a:solidFill>
                  <a:srgbClr val="1F2328"/>
                </a:solidFill>
                <a:latin typeface="Trebuchet MS"/>
                <a:cs typeface="Trebuchet MS"/>
              </a:rPr>
              <a:t>connect</a:t>
            </a:r>
            <a:r>
              <a:rPr sz="2300" spc="-155" dirty="0">
                <a:solidFill>
                  <a:srgbClr val="1F2328"/>
                </a:solidFill>
                <a:latin typeface="Trebuchet MS"/>
                <a:cs typeface="Trebuchet MS"/>
              </a:rPr>
              <a:t> </a:t>
            </a:r>
            <a:r>
              <a:rPr sz="2300" spc="-180" dirty="0">
                <a:solidFill>
                  <a:srgbClr val="1F2328"/>
                </a:solidFill>
                <a:latin typeface="Trebuchet MS"/>
                <a:cs typeface="Trebuchet MS"/>
              </a:rPr>
              <a:t>to</a:t>
            </a:r>
            <a:r>
              <a:rPr sz="2300" spc="-160" dirty="0">
                <a:solidFill>
                  <a:srgbClr val="1F2328"/>
                </a:solidFill>
                <a:latin typeface="Trebuchet MS"/>
                <a:cs typeface="Trebuchet MS"/>
              </a:rPr>
              <a:t> </a:t>
            </a:r>
            <a:r>
              <a:rPr sz="2300" spc="-65" dirty="0">
                <a:solidFill>
                  <a:srgbClr val="1F2328"/>
                </a:solidFill>
                <a:latin typeface="Trebuchet MS"/>
                <a:cs typeface="Trebuchet MS"/>
              </a:rPr>
              <a:t>shape</a:t>
            </a:r>
            <a:r>
              <a:rPr sz="2300" spc="-155" dirty="0">
                <a:solidFill>
                  <a:srgbClr val="1F2328"/>
                </a:solidFill>
                <a:latin typeface="Trebuchet MS"/>
                <a:cs typeface="Trebuchet MS"/>
              </a:rPr>
              <a:t> </a:t>
            </a:r>
            <a:r>
              <a:rPr sz="2300" spc="-135" dirty="0">
                <a:solidFill>
                  <a:srgbClr val="1F2328"/>
                </a:solidFill>
                <a:latin typeface="Trebuchet MS"/>
                <a:cs typeface="Trebuchet MS"/>
              </a:rPr>
              <a:t>new</a:t>
            </a:r>
            <a:r>
              <a:rPr sz="2300" spc="-155" dirty="0">
                <a:solidFill>
                  <a:srgbClr val="1F2328"/>
                </a:solidFill>
                <a:latin typeface="Trebuchet MS"/>
                <a:cs typeface="Trebuchet MS"/>
              </a:rPr>
              <a:t> </a:t>
            </a:r>
            <a:r>
              <a:rPr sz="2300" spc="-100" dirty="0">
                <a:solidFill>
                  <a:srgbClr val="1F2328"/>
                </a:solidFill>
                <a:latin typeface="Trebuchet MS"/>
                <a:cs typeface="Trebuchet MS"/>
              </a:rPr>
              <a:t>economic</a:t>
            </a:r>
            <a:r>
              <a:rPr sz="2300" spc="-160" dirty="0">
                <a:solidFill>
                  <a:srgbClr val="1F2328"/>
                </a:solidFill>
                <a:latin typeface="Trebuchet MS"/>
                <a:cs typeface="Trebuchet MS"/>
              </a:rPr>
              <a:t> </a:t>
            </a:r>
            <a:r>
              <a:rPr sz="2300" spc="-45" dirty="0">
                <a:solidFill>
                  <a:srgbClr val="1F2328"/>
                </a:solidFill>
                <a:latin typeface="Trebuchet MS"/>
                <a:cs typeface="Trebuchet MS"/>
              </a:rPr>
              <a:t>arguments</a:t>
            </a:r>
            <a:r>
              <a:rPr sz="2300" spc="-45" dirty="0">
                <a:solidFill>
                  <a:srgbClr val="1F2328"/>
                </a:solidFill>
                <a:latin typeface="Microsoft Sans Serif"/>
                <a:cs typeface="Microsoft Sans Serif"/>
              </a:rPr>
              <a:t>?” </a:t>
            </a:r>
            <a:r>
              <a:rPr sz="2300" b="1" spc="-135" dirty="0">
                <a:solidFill>
                  <a:srgbClr val="1F2328"/>
                </a:solidFill>
                <a:latin typeface="Trebuchet MS"/>
                <a:cs typeface="Trebuchet MS"/>
              </a:rPr>
              <a:t>Out</a:t>
            </a:r>
            <a:r>
              <a:rPr sz="2350" b="1" spc="-135" dirty="0">
                <a:solidFill>
                  <a:srgbClr val="1F2328"/>
                </a:solidFill>
                <a:latin typeface="Trebuchet MS"/>
                <a:cs typeface="Trebuchet MS"/>
              </a:rPr>
              <a:t>c</a:t>
            </a:r>
            <a:r>
              <a:rPr sz="2300" b="1" spc="-135" dirty="0">
                <a:solidFill>
                  <a:srgbClr val="1F2328"/>
                </a:solidFill>
                <a:latin typeface="Trebuchet MS"/>
                <a:cs typeface="Trebuchet MS"/>
              </a:rPr>
              <a:t>om</a:t>
            </a:r>
            <a:r>
              <a:rPr sz="2350" b="1" spc="-135" dirty="0">
                <a:solidFill>
                  <a:srgbClr val="1F2328"/>
                </a:solidFill>
                <a:latin typeface="Trebuchet MS"/>
                <a:cs typeface="Trebuchet MS"/>
              </a:rPr>
              <a:t>e</a:t>
            </a:r>
            <a:r>
              <a:rPr sz="2300" b="1" spc="-135" dirty="0">
                <a:solidFill>
                  <a:srgbClr val="1F2328"/>
                </a:solidFill>
                <a:latin typeface="Trebuchet MS"/>
                <a:cs typeface="Trebuchet MS"/>
              </a:rPr>
              <a:t>:</a:t>
            </a:r>
            <a:r>
              <a:rPr sz="2300" b="1" spc="-145" dirty="0">
                <a:solidFill>
                  <a:srgbClr val="1F2328"/>
                </a:solidFill>
                <a:latin typeface="Trebuchet MS"/>
                <a:cs typeface="Trebuchet MS"/>
              </a:rPr>
              <a:t> </a:t>
            </a:r>
            <a:r>
              <a:rPr sz="2300" dirty="0">
                <a:solidFill>
                  <a:srgbClr val="1F2328"/>
                </a:solidFill>
                <a:latin typeface="Trebuchet MS"/>
                <a:cs typeface="Trebuchet MS"/>
              </a:rPr>
              <a:t>A</a:t>
            </a:r>
            <a:r>
              <a:rPr sz="2300" spc="-145" dirty="0">
                <a:solidFill>
                  <a:srgbClr val="1F2328"/>
                </a:solidFill>
                <a:latin typeface="Trebuchet MS"/>
                <a:cs typeface="Trebuchet MS"/>
              </a:rPr>
              <a:t> </a:t>
            </a:r>
            <a:r>
              <a:rPr sz="2300" spc="-105" dirty="0">
                <a:solidFill>
                  <a:srgbClr val="1F2328"/>
                </a:solidFill>
                <a:latin typeface="Trebuchet MS"/>
                <a:cs typeface="Trebuchet MS"/>
              </a:rPr>
              <a:t>comprehensive</a:t>
            </a:r>
            <a:r>
              <a:rPr sz="2300" spc="-145" dirty="0">
                <a:solidFill>
                  <a:srgbClr val="1F2328"/>
                </a:solidFill>
                <a:latin typeface="Trebuchet MS"/>
                <a:cs typeface="Trebuchet MS"/>
              </a:rPr>
              <a:t> </a:t>
            </a:r>
            <a:r>
              <a:rPr sz="2300" spc="-100" dirty="0">
                <a:solidFill>
                  <a:srgbClr val="1F2328"/>
                </a:solidFill>
                <a:latin typeface="Trebuchet MS"/>
                <a:cs typeface="Trebuchet MS"/>
              </a:rPr>
              <a:t>summary</a:t>
            </a:r>
            <a:r>
              <a:rPr sz="2300" spc="-145" dirty="0">
                <a:solidFill>
                  <a:srgbClr val="1F2328"/>
                </a:solidFill>
                <a:latin typeface="Trebuchet MS"/>
                <a:cs typeface="Trebuchet MS"/>
              </a:rPr>
              <a:t> </a:t>
            </a:r>
            <a:r>
              <a:rPr sz="2300" spc="-170" dirty="0">
                <a:solidFill>
                  <a:srgbClr val="1F2328"/>
                </a:solidFill>
                <a:latin typeface="Trebuchet MS"/>
                <a:cs typeface="Trebuchet MS"/>
              </a:rPr>
              <a:t>that</a:t>
            </a:r>
            <a:r>
              <a:rPr sz="2300" spc="-145" dirty="0">
                <a:solidFill>
                  <a:srgbClr val="1F2328"/>
                </a:solidFill>
                <a:latin typeface="Trebuchet MS"/>
                <a:cs typeface="Trebuchet MS"/>
              </a:rPr>
              <a:t> </a:t>
            </a:r>
            <a:r>
              <a:rPr sz="2300" spc="-25" dirty="0">
                <a:solidFill>
                  <a:srgbClr val="1F2328"/>
                </a:solidFill>
                <a:latin typeface="Trebuchet MS"/>
                <a:cs typeface="Trebuchet MS"/>
              </a:rPr>
              <a:t>shows</a:t>
            </a:r>
            <a:r>
              <a:rPr sz="2300" spc="-145" dirty="0">
                <a:solidFill>
                  <a:srgbClr val="1F2328"/>
                </a:solidFill>
                <a:latin typeface="Trebuchet MS"/>
                <a:cs typeface="Trebuchet MS"/>
              </a:rPr>
              <a:t> </a:t>
            </a:r>
            <a:r>
              <a:rPr sz="2300" spc="-105" dirty="0">
                <a:solidFill>
                  <a:srgbClr val="1F2328"/>
                </a:solidFill>
                <a:latin typeface="Trebuchet MS"/>
                <a:cs typeface="Trebuchet MS"/>
              </a:rPr>
              <a:t>how</a:t>
            </a:r>
            <a:r>
              <a:rPr sz="2300" spc="-145" dirty="0">
                <a:solidFill>
                  <a:srgbClr val="1F2328"/>
                </a:solidFill>
                <a:latin typeface="Trebuchet MS"/>
                <a:cs typeface="Trebuchet MS"/>
              </a:rPr>
              <a:t> </a:t>
            </a:r>
            <a:r>
              <a:rPr sz="2300" spc="-190" dirty="0">
                <a:solidFill>
                  <a:srgbClr val="1F2328"/>
                </a:solidFill>
                <a:latin typeface="Trebuchet MS"/>
                <a:cs typeface="Trebuchet MS"/>
              </a:rPr>
              <a:t>literature</a:t>
            </a:r>
            <a:r>
              <a:rPr sz="2300" spc="-145" dirty="0">
                <a:solidFill>
                  <a:srgbClr val="1F2328"/>
                </a:solidFill>
                <a:latin typeface="Trebuchet MS"/>
                <a:cs typeface="Trebuchet MS"/>
              </a:rPr>
              <a:t> </a:t>
            </a:r>
            <a:r>
              <a:rPr sz="2300" spc="-135" dirty="0">
                <a:solidFill>
                  <a:srgbClr val="1F2328"/>
                </a:solidFill>
                <a:latin typeface="Trebuchet MS"/>
                <a:cs typeface="Trebuchet MS"/>
              </a:rPr>
              <a:t>fits</a:t>
            </a:r>
            <a:r>
              <a:rPr sz="2300" spc="-145" dirty="0">
                <a:solidFill>
                  <a:srgbClr val="1F2328"/>
                </a:solidFill>
                <a:latin typeface="Trebuchet MS"/>
                <a:cs typeface="Trebuchet MS"/>
              </a:rPr>
              <a:t> </a:t>
            </a:r>
            <a:r>
              <a:rPr sz="2300" spc="-10" dirty="0">
                <a:solidFill>
                  <a:srgbClr val="1F2328"/>
                </a:solidFill>
                <a:latin typeface="Trebuchet MS"/>
                <a:cs typeface="Trebuchet MS"/>
              </a:rPr>
              <a:t>together</a:t>
            </a:r>
            <a:r>
              <a:rPr sz="2300" spc="-10" dirty="0">
                <a:solidFill>
                  <a:srgbClr val="1F2328"/>
                </a:solidFill>
                <a:latin typeface="Microsoft Sans Serif"/>
                <a:cs typeface="Microsoft Sans Serif"/>
              </a:rPr>
              <a:t>.</a:t>
            </a:r>
            <a:endParaRPr sz="2300">
              <a:latin typeface="Microsoft Sans Serif"/>
              <a:cs typeface="Microsoft Sans Serif"/>
            </a:endParaRPr>
          </a:p>
        </p:txBody>
      </p:sp>
      <p:pic>
        <p:nvPicPr>
          <p:cNvPr id="5" name="object 5"/>
          <p:cNvPicPr/>
          <p:nvPr/>
        </p:nvPicPr>
        <p:blipFill>
          <a:blip r:embed="rId2" cstate="print"/>
          <a:stretch>
            <a:fillRect/>
          </a:stretch>
        </p:blipFill>
        <p:spPr>
          <a:xfrm>
            <a:off x="1066799" y="2686049"/>
            <a:ext cx="85725" cy="85724"/>
          </a:xfrm>
          <a:prstGeom prst="rect">
            <a:avLst/>
          </a:prstGeom>
        </p:spPr>
      </p:pic>
      <p:pic>
        <p:nvPicPr>
          <p:cNvPr id="6" name="object 6"/>
          <p:cNvPicPr/>
          <p:nvPr/>
        </p:nvPicPr>
        <p:blipFill>
          <a:blip r:embed="rId2" cstate="print"/>
          <a:stretch>
            <a:fillRect/>
          </a:stretch>
        </p:blipFill>
        <p:spPr>
          <a:xfrm>
            <a:off x="1066799" y="5448299"/>
            <a:ext cx="85725" cy="85724"/>
          </a:xfrm>
          <a:prstGeom prst="rect">
            <a:avLst/>
          </a:prstGeom>
        </p:spPr>
      </p:pic>
      <p:sp>
        <p:nvSpPr>
          <p:cNvPr id="7" name="object 7"/>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8" name="object 8"/>
          <p:cNvPicPr/>
          <p:nvPr/>
        </p:nvPicPr>
        <p:blipFill>
          <a:blip r:embed="rId3" cstate="print"/>
          <a:stretch>
            <a:fillRect/>
          </a:stretch>
        </p:blipFill>
        <p:spPr>
          <a:xfrm>
            <a:off x="328612" y="6438899"/>
            <a:ext cx="123824" cy="171449"/>
          </a:xfrm>
          <a:prstGeom prst="rect">
            <a:avLst/>
          </a:prstGeom>
        </p:spPr>
      </p:pic>
      <p:sp>
        <p:nvSpPr>
          <p:cNvPr id="9" name="object 9"/>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87</a:t>
            </a:fld>
            <a:endParaRPr spc="-25" dirty="0"/>
          </a:p>
        </p:txBody>
      </p:sp>
      <p:sp>
        <p:nvSpPr>
          <p:cNvPr id="10" name="object 10"/>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4"/>
              </a:rPr>
              <a:t>y</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p</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50" spc="-55" dirty="0">
                <a:solidFill>
                  <a:srgbClr val="0969D9"/>
                </a:solidFill>
                <a:latin typeface="Trebuchet MS"/>
                <a:cs typeface="Trebuchet MS"/>
                <a:hlinkClick r:id="rId4"/>
              </a:rPr>
              <a:t>z</a:t>
            </a:r>
            <a:r>
              <a:rPr sz="1500" spc="-55" dirty="0">
                <a:solidFill>
                  <a:srgbClr val="0969D9"/>
                </a:solidFill>
                <a:latin typeface="Trebuchet MS"/>
                <a:cs typeface="Trebuchet MS"/>
                <a:hlinkClick r:id="rId4"/>
              </a:rPr>
              <a:t>ha</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00" spc="-55" dirty="0">
                <a:solidFill>
                  <a:srgbClr val="0969D9"/>
                </a:solidFill>
                <a:latin typeface="Tahoma"/>
                <a:cs typeface="Tahoma"/>
                <a:hlinkClick r:id="rId4"/>
              </a:rPr>
              <a:t>@</a:t>
            </a:r>
            <a:r>
              <a:rPr sz="1450" spc="-55" dirty="0">
                <a:solidFill>
                  <a:srgbClr val="0969D9"/>
                </a:solidFill>
                <a:latin typeface="Trebuchet MS"/>
                <a:cs typeface="Trebuchet MS"/>
                <a:hlinkClick r:id="rId4"/>
              </a:rPr>
              <a:t>l</a:t>
            </a:r>
            <a:r>
              <a:rPr sz="1500" spc="-55" dirty="0">
                <a:solidFill>
                  <a:srgbClr val="0969D9"/>
                </a:solidFill>
                <a:latin typeface="Trebuchet MS"/>
                <a:cs typeface="Trebuchet MS"/>
                <a:hlinkClick r:id="rId4"/>
              </a:rPr>
              <a:t>i</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u</a:t>
            </a:r>
            <a:r>
              <a:rPr sz="1500" spc="-55" dirty="0">
                <a:solidFill>
                  <a:srgbClr val="0969D9"/>
                </a:solidFill>
                <a:latin typeface="Trebuchet MS"/>
                <a:cs typeface="Trebuchet MS"/>
                <a:hlinkClick r:id="rId4"/>
              </a:rPr>
              <a:t>hk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ed</a:t>
            </a:r>
            <a:r>
              <a:rPr sz="1450" spc="-55" dirty="0">
                <a:solidFill>
                  <a:srgbClr val="0969D9"/>
                </a:solidFill>
                <a:latin typeface="Trebuchet MS"/>
                <a:cs typeface="Trebuchet MS"/>
                <a:hlinkClick r:id="rId4"/>
              </a:rPr>
              <a:t>u</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n</a:t>
            </a:r>
            <a:endParaRPr sz="1450">
              <a:latin typeface="Trebuchet MS"/>
              <a:cs typeface="Trebuchet M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738" y="860329"/>
            <a:ext cx="4932680" cy="601345"/>
          </a:xfrm>
          <a:prstGeom prst="rect">
            <a:avLst/>
          </a:prstGeom>
        </p:spPr>
        <p:txBody>
          <a:bodyPr vert="horz" wrap="square" lIns="0" tIns="15875" rIns="0" bIns="0" rtlCol="0">
            <a:spAutoFit/>
          </a:bodyPr>
          <a:lstStyle/>
          <a:p>
            <a:pPr marL="12700">
              <a:lnSpc>
                <a:spcPct val="100000"/>
              </a:lnSpc>
              <a:spcBef>
                <a:spcPts val="125"/>
              </a:spcBef>
            </a:pPr>
            <a:r>
              <a:rPr sz="3700" spc="-65" dirty="0"/>
              <a:t>D</a:t>
            </a:r>
            <a:r>
              <a:rPr sz="3750" spc="-65" dirty="0"/>
              <a:t>i</a:t>
            </a:r>
            <a:r>
              <a:rPr spc="-65" dirty="0"/>
              <a:t>s</a:t>
            </a:r>
            <a:r>
              <a:rPr sz="3750" spc="-65" dirty="0"/>
              <a:t>c</a:t>
            </a:r>
            <a:r>
              <a:rPr spc="-65" dirty="0"/>
              <a:t>uss</a:t>
            </a:r>
            <a:r>
              <a:rPr sz="3750" spc="-65" dirty="0"/>
              <a:t>i</a:t>
            </a:r>
            <a:r>
              <a:rPr spc="-65" dirty="0"/>
              <a:t>on</a:t>
            </a:r>
            <a:r>
              <a:rPr spc="-305" dirty="0"/>
              <a:t> </a:t>
            </a:r>
            <a:r>
              <a:rPr sz="3700" spc="-245" dirty="0"/>
              <a:t>&amp;</a:t>
            </a:r>
            <a:r>
              <a:rPr sz="3700" spc="-315" dirty="0"/>
              <a:t> </a:t>
            </a:r>
            <a:r>
              <a:rPr sz="3700" spc="-90" dirty="0"/>
              <a:t>C</a:t>
            </a:r>
            <a:r>
              <a:rPr spc="-90" dirty="0"/>
              <a:t>on</a:t>
            </a:r>
            <a:r>
              <a:rPr sz="3750" spc="-90" dirty="0"/>
              <a:t>c</a:t>
            </a:r>
            <a:r>
              <a:rPr spc="-90" dirty="0"/>
              <a:t>lus</a:t>
            </a:r>
            <a:r>
              <a:rPr sz="3750" spc="-90" dirty="0"/>
              <a:t>i</a:t>
            </a:r>
            <a:r>
              <a:rPr spc="-90" dirty="0"/>
              <a:t>on</a:t>
            </a:r>
            <a:endParaRPr sz="3750"/>
          </a:p>
        </p:txBody>
      </p:sp>
      <p:pic>
        <p:nvPicPr>
          <p:cNvPr id="3" name="object 3"/>
          <p:cNvPicPr/>
          <p:nvPr/>
        </p:nvPicPr>
        <p:blipFill>
          <a:blip r:embed="rId2" cstate="print"/>
          <a:stretch>
            <a:fillRect/>
          </a:stretch>
        </p:blipFill>
        <p:spPr>
          <a:xfrm>
            <a:off x="1066799" y="2714624"/>
            <a:ext cx="85725" cy="85724"/>
          </a:xfrm>
          <a:prstGeom prst="rect">
            <a:avLst/>
          </a:prstGeom>
        </p:spPr>
      </p:pic>
      <p:pic>
        <p:nvPicPr>
          <p:cNvPr id="4" name="object 4"/>
          <p:cNvPicPr/>
          <p:nvPr/>
        </p:nvPicPr>
        <p:blipFill>
          <a:blip r:embed="rId2" cstate="print"/>
          <a:stretch>
            <a:fillRect/>
          </a:stretch>
        </p:blipFill>
        <p:spPr>
          <a:xfrm>
            <a:off x="1066799" y="3200399"/>
            <a:ext cx="85725" cy="85724"/>
          </a:xfrm>
          <a:prstGeom prst="rect">
            <a:avLst/>
          </a:prstGeom>
        </p:spPr>
      </p:pic>
      <p:pic>
        <p:nvPicPr>
          <p:cNvPr id="5" name="object 5"/>
          <p:cNvPicPr/>
          <p:nvPr/>
        </p:nvPicPr>
        <p:blipFill>
          <a:blip r:embed="rId2" cstate="print"/>
          <a:stretch>
            <a:fillRect/>
          </a:stretch>
        </p:blipFill>
        <p:spPr>
          <a:xfrm>
            <a:off x="1066799" y="4095749"/>
            <a:ext cx="85725" cy="85724"/>
          </a:xfrm>
          <a:prstGeom prst="rect">
            <a:avLst/>
          </a:prstGeom>
        </p:spPr>
      </p:pic>
      <p:pic>
        <p:nvPicPr>
          <p:cNvPr id="6" name="object 6"/>
          <p:cNvPicPr/>
          <p:nvPr/>
        </p:nvPicPr>
        <p:blipFill>
          <a:blip r:embed="rId2" cstate="print"/>
          <a:stretch>
            <a:fillRect/>
          </a:stretch>
        </p:blipFill>
        <p:spPr>
          <a:xfrm>
            <a:off x="1066799" y="5229224"/>
            <a:ext cx="85725" cy="85724"/>
          </a:xfrm>
          <a:prstGeom prst="rect">
            <a:avLst/>
          </a:prstGeom>
        </p:spPr>
      </p:pic>
      <p:pic>
        <p:nvPicPr>
          <p:cNvPr id="7" name="object 7"/>
          <p:cNvPicPr/>
          <p:nvPr/>
        </p:nvPicPr>
        <p:blipFill>
          <a:blip r:embed="rId2" cstate="print"/>
          <a:stretch>
            <a:fillRect/>
          </a:stretch>
        </p:blipFill>
        <p:spPr>
          <a:xfrm>
            <a:off x="1066799" y="5714999"/>
            <a:ext cx="85725" cy="85724"/>
          </a:xfrm>
          <a:prstGeom prst="rect">
            <a:avLst/>
          </a:prstGeom>
        </p:spPr>
      </p:pic>
      <p:sp>
        <p:nvSpPr>
          <p:cNvPr id="8" name="object 8"/>
          <p:cNvSpPr txBox="1"/>
          <p:nvPr/>
        </p:nvSpPr>
        <p:spPr>
          <a:xfrm>
            <a:off x="736765" y="1778914"/>
            <a:ext cx="10256520" cy="4131945"/>
          </a:xfrm>
          <a:prstGeom prst="rect">
            <a:avLst/>
          </a:prstGeom>
        </p:spPr>
        <p:txBody>
          <a:bodyPr vert="horz" wrap="square" lIns="0" tIns="14604" rIns="0" bIns="0" rtlCol="0">
            <a:spAutoFit/>
          </a:bodyPr>
          <a:lstStyle/>
          <a:p>
            <a:pPr marL="12700">
              <a:lnSpc>
                <a:spcPct val="100000"/>
              </a:lnSpc>
              <a:spcBef>
                <a:spcPts val="114"/>
              </a:spcBef>
            </a:pPr>
            <a:r>
              <a:rPr sz="3000" b="1" spc="-180" dirty="0">
                <a:solidFill>
                  <a:srgbClr val="1F2328"/>
                </a:solidFill>
                <a:latin typeface="Trebuchet MS"/>
                <a:cs typeface="Trebuchet MS"/>
              </a:rPr>
              <a:t>K</a:t>
            </a:r>
            <a:r>
              <a:rPr sz="3050" b="1" spc="-180" dirty="0">
                <a:solidFill>
                  <a:srgbClr val="1F2328"/>
                </a:solidFill>
                <a:latin typeface="Trebuchet MS"/>
                <a:cs typeface="Trebuchet MS"/>
              </a:rPr>
              <a:t>e</a:t>
            </a:r>
            <a:r>
              <a:rPr sz="3000" b="1" spc="-180" dirty="0">
                <a:solidFill>
                  <a:srgbClr val="1F2328"/>
                </a:solidFill>
                <a:latin typeface="Trebuchet MS"/>
                <a:cs typeface="Trebuchet MS"/>
              </a:rPr>
              <a:t>y</a:t>
            </a:r>
            <a:r>
              <a:rPr sz="3000" b="1" spc="-270" dirty="0">
                <a:solidFill>
                  <a:srgbClr val="1F2328"/>
                </a:solidFill>
                <a:latin typeface="Trebuchet MS"/>
                <a:cs typeface="Trebuchet MS"/>
              </a:rPr>
              <a:t> </a:t>
            </a:r>
            <a:r>
              <a:rPr sz="3000" b="1" spc="-25" dirty="0">
                <a:solidFill>
                  <a:srgbClr val="1F2328"/>
                </a:solidFill>
                <a:latin typeface="Trebuchet MS"/>
                <a:cs typeface="Trebuchet MS"/>
              </a:rPr>
              <a:t>O</a:t>
            </a:r>
            <a:r>
              <a:rPr sz="3050" b="1" spc="-25" dirty="0">
                <a:solidFill>
                  <a:srgbClr val="1F2328"/>
                </a:solidFill>
                <a:latin typeface="Trebuchet MS"/>
                <a:cs typeface="Trebuchet MS"/>
              </a:rPr>
              <a:t>b</a:t>
            </a:r>
            <a:r>
              <a:rPr sz="3000" b="1" spc="-25" dirty="0">
                <a:solidFill>
                  <a:srgbClr val="1F2328"/>
                </a:solidFill>
                <a:latin typeface="Trebuchet MS"/>
                <a:cs typeface="Trebuchet MS"/>
              </a:rPr>
              <a:t>s</a:t>
            </a:r>
            <a:r>
              <a:rPr sz="3050" b="1" spc="-25" dirty="0">
                <a:solidFill>
                  <a:srgbClr val="1F2328"/>
                </a:solidFill>
                <a:latin typeface="Trebuchet MS"/>
                <a:cs typeface="Trebuchet MS"/>
              </a:rPr>
              <a:t>e</a:t>
            </a:r>
            <a:r>
              <a:rPr sz="3000" b="1" spc="-25" dirty="0">
                <a:solidFill>
                  <a:srgbClr val="1F2328"/>
                </a:solidFill>
                <a:latin typeface="Trebuchet MS"/>
                <a:cs typeface="Trebuchet MS"/>
              </a:rPr>
              <a:t>rv</a:t>
            </a:r>
            <a:r>
              <a:rPr sz="3050" b="1" spc="-25" dirty="0">
                <a:solidFill>
                  <a:srgbClr val="1F2328"/>
                </a:solidFill>
                <a:latin typeface="Trebuchet MS"/>
                <a:cs typeface="Trebuchet MS"/>
              </a:rPr>
              <a:t>a</a:t>
            </a:r>
            <a:r>
              <a:rPr sz="3000" b="1" spc="-25" dirty="0">
                <a:solidFill>
                  <a:srgbClr val="1F2328"/>
                </a:solidFill>
                <a:latin typeface="Trebuchet MS"/>
                <a:cs typeface="Trebuchet MS"/>
              </a:rPr>
              <a:t>t</a:t>
            </a:r>
            <a:r>
              <a:rPr sz="3050" b="1" spc="-25" dirty="0">
                <a:solidFill>
                  <a:srgbClr val="1F2328"/>
                </a:solidFill>
                <a:latin typeface="Trebuchet MS"/>
                <a:cs typeface="Trebuchet MS"/>
              </a:rPr>
              <a:t>i</a:t>
            </a:r>
            <a:r>
              <a:rPr sz="3000" b="1" spc="-25" dirty="0">
                <a:solidFill>
                  <a:srgbClr val="1F2328"/>
                </a:solidFill>
                <a:latin typeface="Trebuchet MS"/>
                <a:cs typeface="Trebuchet MS"/>
              </a:rPr>
              <a:t>ons</a:t>
            </a:r>
            <a:endParaRPr sz="3000">
              <a:latin typeface="Trebuchet MS"/>
              <a:cs typeface="Trebuchet MS"/>
            </a:endParaRPr>
          </a:p>
          <a:p>
            <a:pPr marL="565150" marR="5080">
              <a:lnSpc>
                <a:spcPct val="125899"/>
              </a:lnSpc>
              <a:spcBef>
                <a:spcPts val="1485"/>
              </a:spcBef>
            </a:pPr>
            <a:r>
              <a:rPr sz="2300" b="1" spc="-105" dirty="0">
                <a:solidFill>
                  <a:srgbClr val="1F2328"/>
                </a:solidFill>
                <a:latin typeface="Trebuchet MS"/>
                <a:cs typeface="Trebuchet MS"/>
              </a:rPr>
              <a:t>Gr</a:t>
            </a:r>
            <a:r>
              <a:rPr sz="2350" b="1" spc="-105" dirty="0">
                <a:solidFill>
                  <a:srgbClr val="1F2328"/>
                </a:solidFill>
                <a:latin typeface="Trebuchet MS"/>
                <a:cs typeface="Trebuchet MS"/>
              </a:rPr>
              <a:t>a</a:t>
            </a:r>
            <a:r>
              <a:rPr sz="2300" b="1" spc="-105" dirty="0">
                <a:solidFill>
                  <a:srgbClr val="1F2328"/>
                </a:solidFill>
                <a:latin typeface="Trebuchet MS"/>
                <a:cs typeface="Trebuchet MS"/>
              </a:rPr>
              <a:t>p</a:t>
            </a:r>
            <a:r>
              <a:rPr sz="2350" b="1" spc="-105" dirty="0">
                <a:solidFill>
                  <a:srgbClr val="1F2328"/>
                </a:solidFill>
                <a:latin typeface="Trebuchet MS"/>
                <a:cs typeface="Trebuchet MS"/>
              </a:rPr>
              <a:t>h</a:t>
            </a:r>
            <a:r>
              <a:rPr sz="2350" b="1" spc="-175" dirty="0">
                <a:solidFill>
                  <a:srgbClr val="1F2328"/>
                </a:solidFill>
                <a:latin typeface="Trebuchet MS"/>
                <a:cs typeface="Trebuchet MS"/>
              </a:rPr>
              <a:t> </a:t>
            </a:r>
            <a:r>
              <a:rPr sz="2300" b="1" spc="-20" dirty="0">
                <a:solidFill>
                  <a:srgbClr val="1F2328"/>
                </a:solidFill>
                <a:latin typeface="Trebuchet MS"/>
                <a:cs typeface="Trebuchet MS"/>
              </a:rPr>
              <a:t>RAG</a:t>
            </a:r>
            <a:r>
              <a:rPr sz="2300" b="1" spc="-150" dirty="0">
                <a:solidFill>
                  <a:srgbClr val="1F2328"/>
                </a:solidFill>
                <a:latin typeface="Trebuchet MS"/>
                <a:cs typeface="Trebuchet MS"/>
              </a:rPr>
              <a:t> </a:t>
            </a:r>
            <a:r>
              <a:rPr sz="2300" spc="-80" dirty="0">
                <a:solidFill>
                  <a:srgbClr val="1F2328"/>
                </a:solidFill>
                <a:latin typeface="Trebuchet MS"/>
                <a:cs typeface="Trebuchet MS"/>
              </a:rPr>
              <a:t>bridges</a:t>
            </a:r>
            <a:r>
              <a:rPr sz="2300" spc="-150" dirty="0">
                <a:solidFill>
                  <a:srgbClr val="1F2328"/>
                </a:solidFill>
                <a:latin typeface="Trebuchet MS"/>
                <a:cs typeface="Trebuchet MS"/>
              </a:rPr>
              <a:t> </a:t>
            </a:r>
            <a:r>
              <a:rPr sz="2300" spc="-155" dirty="0">
                <a:solidFill>
                  <a:srgbClr val="1F2328"/>
                </a:solidFill>
                <a:latin typeface="Trebuchet MS"/>
                <a:cs typeface="Trebuchet MS"/>
              </a:rPr>
              <a:t>the</a:t>
            </a:r>
            <a:r>
              <a:rPr sz="2300" spc="-150" dirty="0">
                <a:solidFill>
                  <a:srgbClr val="1F2328"/>
                </a:solidFill>
                <a:latin typeface="Trebuchet MS"/>
                <a:cs typeface="Trebuchet MS"/>
              </a:rPr>
              <a:t> </a:t>
            </a:r>
            <a:r>
              <a:rPr sz="2300" spc="-50" dirty="0">
                <a:solidFill>
                  <a:srgbClr val="1F2328"/>
                </a:solidFill>
                <a:latin typeface="Trebuchet MS"/>
                <a:cs typeface="Trebuchet MS"/>
              </a:rPr>
              <a:t>gap</a:t>
            </a:r>
            <a:r>
              <a:rPr sz="2300" spc="-150" dirty="0">
                <a:solidFill>
                  <a:srgbClr val="1F2328"/>
                </a:solidFill>
                <a:latin typeface="Trebuchet MS"/>
                <a:cs typeface="Trebuchet MS"/>
              </a:rPr>
              <a:t> </a:t>
            </a:r>
            <a:r>
              <a:rPr sz="2300" spc="-140" dirty="0">
                <a:solidFill>
                  <a:srgbClr val="1F2328"/>
                </a:solidFill>
                <a:latin typeface="Trebuchet MS"/>
                <a:cs typeface="Trebuchet MS"/>
              </a:rPr>
              <a:t>between</a:t>
            </a:r>
            <a:r>
              <a:rPr sz="2300" spc="-145" dirty="0">
                <a:solidFill>
                  <a:srgbClr val="1F2328"/>
                </a:solidFill>
                <a:latin typeface="Trebuchet MS"/>
                <a:cs typeface="Trebuchet MS"/>
              </a:rPr>
              <a:t> </a:t>
            </a:r>
            <a:r>
              <a:rPr sz="2300" spc="-135" dirty="0">
                <a:solidFill>
                  <a:srgbClr val="1F2328"/>
                </a:solidFill>
                <a:latin typeface="Trebuchet MS"/>
                <a:cs typeface="Trebuchet MS"/>
              </a:rPr>
              <a:t>local</a:t>
            </a:r>
            <a:r>
              <a:rPr sz="2300" spc="-150" dirty="0">
                <a:solidFill>
                  <a:srgbClr val="1F2328"/>
                </a:solidFill>
                <a:latin typeface="Trebuchet MS"/>
                <a:cs typeface="Trebuchet MS"/>
              </a:rPr>
              <a:t> </a:t>
            </a:r>
            <a:r>
              <a:rPr sz="2300" spc="-185" dirty="0">
                <a:solidFill>
                  <a:srgbClr val="1F2328"/>
                </a:solidFill>
                <a:latin typeface="Trebuchet MS"/>
                <a:cs typeface="Trebuchet MS"/>
              </a:rPr>
              <a:t>retrieval</a:t>
            </a:r>
            <a:r>
              <a:rPr sz="2300" spc="-150" dirty="0">
                <a:solidFill>
                  <a:srgbClr val="1F2328"/>
                </a:solidFill>
                <a:latin typeface="Trebuchet MS"/>
                <a:cs typeface="Trebuchet MS"/>
              </a:rPr>
              <a:t> </a:t>
            </a:r>
            <a:r>
              <a:rPr sz="2300" spc="-100" dirty="0">
                <a:solidFill>
                  <a:srgbClr val="1F2328"/>
                </a:solidFill>
                <a:latin typeface="Trebuchet MS"/>
                <a:cs typeface="Trebuchet MS"/>
              </a:rPr>
              <a:t>and</a:t>
            </a:r>
            <a:r>
              <a:rPr sz="2300" spc="-150" dirty="0">
                <a:solidFill>
                  <a:srgbClr val="1F2328"/>
                </a:solidFill>
                <a:latin typeface="Trebuchet MS"/>
                <a:cs typeface="Trebuchet MS"/>
              </a:rPr>
              <a:t> </a:t>
            </a:r>
            <a:r>
              <a:rPr sz="2300" spc="-110" dirty="0">
                <a:solidFill>
                  <a:srgbClr val="1F2328"/>
                </a:solidFill>
                <a:latin typeface="Trebuchet MS"/>
                <a:cs typeface="Trebuchet MS"/>
              </a:rPr>
              <a:t>global</a:t>
            </a:r>
            <a:r>
              <a:rPr sz="2300" spc="-150" dirty="0">
                <a:solidFill>
                  <a:srgbClr val="1F2328"/>
                </a:solidFill>
                <a:latin typeface="Trebuchet MS"/>
                <a:cs typeface="Trebuchet MS"/>
              </a:rPr>
              <a:t> </a:t>
            </a:r>
            <a:r>
              <a:rPr sz="2300" spc="-10" dirty="0">
                <a:solidFill>
                  <a:srgbClr val="1F2328"/>
                </a:solidFill>
                <a:latin typeface="Trebuchet MS"/>
                <a:cs typeface="Trebuchet MS"/>
              </a:rPr>
              <a:t>understanding</a:t>
            </a:r>
            <a:r>
              <a:rPr sz="2300" spc="-10" dirty="0">
                <a:solidFill>
                  <a:srgbClr val="1F2328"/>
                </a:solidFill>
                <a:latin typeface="Microsoft Sans Serif"/>
                <a:cs typeface="Microsoft Sans Serif"/>
              </a:rPr>
              <a:t>. </a:t>
            </a:r>
            <a:r>
              <a:rPr sz="2300" spc="-65" dirty="0">
                <a:solidFill>
                  <a:srgbClr val="1F2328"/>
                </a:solidFill>
                <a:latin typeface="Trebuchet MS"/>
                <a:cs typeface="Trebuchet MS"/>
              </a:rPr>
              <a:t>Combines</a:t>
            </a:r>
            <a:r>
              <a:rPr sz="2300" spc="-145" dirty="0">
                <a:solidFill>
                  <a:srgbClr val="1F2328"/>
                </a:solidFill>
                <a:latin typeface="Trebuchet MS"/>
                <a:cs typeface="Trebuchet MS"/>
              </a:rPr>
              <a:t> </a:t>
            </a:r>
            <a:r>
              <a:rPr sz="2350" b="1" spc="-110" dirty="0">
                <a:solidFill>
                  <a:srgbClr val="1F2328"/>
                </a:solidFill>
                <a:latin typeface="Trebuchet MS"/>
                <a:cs typeface="Trebuchet MS"/>
              </a:rPr>
              <a:t>k</a:t>
            </a:r>
            <a:r>
              <a:rPr sz="2300" b="1" spc="-110" dirty="0">
                <a:solidFill>
                  <a:srgbClr val="1F2328"/>
                </a:solidFill>
                <a:latin typeface="Trebuchet MS"/>
                <a:cs typeface="Trebuchet MS"/>
              </a:rPr>
              <a:t>nowl</a:t>
            </a:r>
            <a:r>
              <a:rPr sz="2350" b="1" spc="-110" dirty="0">
                <a:solidFill>
                  <a:srgbClr val="1F2328"/>
                </a:solidFill>
                <a:latin typeface="Trebuchet MS"/>
                <a:cs typeface="Trebuchet MS"/>
              </a:rPr>
              <a:t>edge</a:t>
            </a:r>
            <a:r>
              <a:rPr sz="2350" b="1" spc="-170" dirty="0">
                <a:solidFill>
                  <a:srgbClr val="1F2328"/>
                </a:solidFill>
                <a:latin typeface="Trebuchet MS"/>
                <a:cs typeface="Trebuchet MS"/>
              </a:rPr>
              <a:t> </a:t>
            </a:r>
            <a:r>
              <a:rPr sz="2350" b="1" spc="-55" dirty="0">
                <a:solidFill>
                  <a:srgbClr val="1F2328"/>
                </a:solidFill>
                <a:latin typeface="Trebuchet MS"/>
                <a:cs typeface="Trebuchet MS"/>
              </a:rPr>
              <a:t>g</a:t>
            </a:r>
            <a:r>
              <a:rPr sz="2300" b="1" spc="-55" dirty="0">
                <a:solidFill>
                  <a:srgbClr val="1F2328"/>
                </a:solidFill>
                <a:latin typeface="Trebuchet MS"/>
                <a:cs typeface="Trebuchet MS"/>
              </a:rPr>
              <a:t>r</a:t>
            </a:r>
            <a:r>
              <a:rPr sz="2350" b="1" spc="-55" dirty="0">
                <a:solidFill>
                  <a:srgbClr val="1F2328"/>
                </a:solidFill>
                <a:latin typeface="Trebuchet MS"/>
                <a:cs typeface="Trebuchet MS"/>
              </a:rPr>
              <a:t>a</a:t>
            </a:r>
            <a:r>
              <a:rPr sz="2300" b="1" spc="-55" dirty="0">
                <a:solidFill>
                  <a:srgbClr val="1F2328"/>
                </a:solidFill>
                <a:latin typeface="Trebuchet MS"/>
                <a:cs typeface="Trebuchet MS"/>
              </a:rPr>
              <a:t>p</a:t>
            </a:r>
            <a:r>
              <a:rPr sz="2350" b="1" spc="-55" dirty="0">
                <a:solidFill>
                  <a:srgbClr val="1F2328"/>
                </a:solidFill>
                <a:latin typeface="Trebuchet MS"/>
                <a:cs typeface="Trebuchet MS"/>
              </a:rPr>
              <a:t>h</a:t>
            </a:r>
            <a:r>
              <a:rPr sz="2300" b="1" spc="-55" dirty="0">
                <a:solidFill>
                  <a:srgbClr val="1F2328"/>
                </a:solidFill>
                <a:latin typeface="Trebuchet MS"/>
                <a:cs typeface="Trebuchet MS"/>
              </a:rPr>
              <a:t>s</a:t>
            </a:r>
            <a:r>
              <a:rPr sz="2300" b="1" spc="-140" dirty="0">
                <a:solidFill>
                  <a:srgbClr val="1F2328"/>
                </a:solidFill>
                <a:latin typeface="Trebuchet MS"/>
                <a:cs typeface="Trebuchet MS"/>
              </a:rPr>
              <a:t> </a:t>
            </a:r>
            <a:r>
              <a:rPr sz="2300" spc="-170" dirty="0">
                <a:solidFill>
                  <a:srgbClr val="1F2328"/>
                </a:solidFill>
                <a:latin typeface="Trebuchet MS"/>
                <a:cs typeface="Trebuchet MS"/>
              </a:rPr>
              <a:t>with</a:t>
            </a:r>
            <a:r>
              <a:rPr sz="2300" spc="-145" dirty="0">
                <a:solidFill>
                  <a:srgbClr val="1F2328"/>
                </a:solidFill>
                <a:latin typeface="Trebuchet MS"/>
                <a:cs typeface="Trebuchet MS"/>
              </a:rPr>
              <a:t> </a:t>
            </a:r>
            <a:r>
              <a:rPr sz="2300" spc="-125" dirty="0">
                <a:solidFill>
                  <a:srgbClr val="1F2328"/>
                </a:solidFill>
                <a:latin typeface="Trebuchet MS"/>
                <a:cs typeface="Trebuchet MS"/>
              </a:rPr>
              <a:t>community</a:t>
            </a:r>
            <a:r>
              <a:rPr sz="2300" spc="-140" dirty="0">
                <a:solidFill>
                  <a:srgbClr val="1F2328"/>
                </a:solidFill>
                <a:latin typeface="Trebuchet MS"/>
                <a:cs typeface="Trebuchet MS"/>
              </a:rPr>
              <a:t> </a:t>
            </a:r>
            <a:r>
              <a:rPr sz="2300" spc="-100" dirty="0">
                <a:solidFill>
                  <a:srgbClr val="1F2328"/>
                </a:solidFill>
                <a:latin typeface="Trebuchet MS"/>
                <a:cs typeface="Trebuchet MS"/>
              </a:rPr>
              <a:t>summaries</a:t>
            </a:r>
            <a:r>
              <a:rPr sz="2300" spc="-145" dirty="0">
                <a:solidFill>
                  <a:srgbClr val="1F2328"/>
                </a:solidFill>
                <a:latin typeface="Trebuchet MS"/>
                <a:cs typeface="Trebuchet MS"/>
              </a:rPr>
              <a:t> </a:t>
            </a:r>
            <a:r>
              <a:rPr sz="2300" spc="-180" dirty="0">
                <a:solidFill>
                  <a:srgbClr val="1F2328"/>
                </a:solidFill>
                <a:latin typeface="Trebuchet MS"/>
                <a:cs typeface="Trebuchet MS"/>
              </a:rPr>
              <a:t>to</a:t>
            </a:r>
            <a:r>
              <a:rPr sz="2300" spc="-145" dirty="0">
                <a:solidFill>
                  <a:srgbClr val="1F2328"/>
                </a:solidFill>
                <a:latin typeface="Trebuchet MS"/>
                <a:cs typeface="Trebuchet MS"/>
              </a:rPr>
              <a:t> </a:t>
            </a:r>
            <a:r>
              <a:rPr sz="2300" spc="-180" dirty="0">
                <a:solidFill>
                  <a:srgbClr val="1F2328"/>
                </a:solidFill>
                <a:latin typeface="Trebuchet MS"/>
                <a:cs typeface="Trebuchet MS"/>
              </a:rPr>
              <a:t>offer</a:t>
            </a:r>
            <a:r>
              <a:rPr sz="2300" spc="-140" dirty="0">
                <a:solidFill>
                  <a:srgbClr val="1F2328"/>
                </a:solidFill>
                <a:latin typeface="Trebuchet MS"/>
                <a:cs typeface="Trebuchet MS"/>
              </a:rPr>
              <a:t> </a:t>
            </a:r>
            <a:r>
              <a:rPr sz="2300" spc="-60" dirty="0">
                <a:solidFill>
                  <a:srgbClr val="1F2328"/>
                </a:solidFill>
                <a:latin typeface="Trebuchet MS"/>
                <a:cs typeface="Trebuchet MS"/>
              </a:rPr>
              <a:t>comprehensive </a:t>
            </a:r>
            <a:r>
              <a:rPr sz="2300" spc="-10" dirty="0">
                <a:solidFill>
                  <a:srgbClr val="1F2328"/>
                </a:solidFill>
                <a:latin typeface="Trebuchet MS"/>
                <a:cs typeface="Trebuchet MS"/>
              </a:rPr>
              <a:t>answers</a:t>
            </a:r>
            <a:r>
              <a:rPr sz="2300" spc="-10" dirty="0">
                <a:solidFill>
                  <a:srgbClr val="1F2328"/>
                </a:solidFill>
                <a:latin typeface="Microsoft Sans Serif"/>
                <a:cs typeface="Microsoft Sans Serif"/>
              </a:rPr>
              <a:t>.</a:t>
            </a:r>
            <a:endParaRPr sz="2300">
              <a:latin typeface="Microsoft Sans Serif"/>
              <a:cs typeface="Microsoft Sans Serif"/>
            </a:endParaRPr>
          </a:p>
          <a:p>
            <a:pPr marL="565150">
              <a:lnSpc>
                <a:spcPct val="100000"/>
              </a:lnSpc>
              <a:spcBef>
                <a:spcPts val="1065"/>
              </a:spcBef>
            </a:pPr>
            <a:r>
              <a:rPr sz="2300" spc="-110" dirty="0">
                <a:solidFill>
                  <a:srgbClr val="1F2328"/>
                </a:solidFill>
                <a:latin typeface="Trebuchet MS"/>
                <a:cs typeface="Trebuchet MS"/>
              </a:rPr>
              <a:t>Demonstrated</a:t>
            </a:r>
            <a:r>
              <a:rPr sz="2300" spc="-135" dirty="0">
                <a:solidFill>
                  <a:srgbClr val="1F2328"/>
                </a:solidFill>
                <a:latin typeface="Trebuchet MS"/>
                <a:cs typeface="Trebuchet MS"/>
              </a:rPr>
              <a:t> </a:t>
            </a:r>
            <a:r>
              <a:rPr sz="2300" spc="-114" dirty="0">
                <a:solidFill>
                  <a:srgbClr val="1F2328"/>
                </a:solidFill>
                <a:latin typeface="Trebuchet MS"/>
                <a:cs typeface="Trebuchet MS"/>
              </a:rPr>
              <a:t>effectiveness</a:t>
            </a:r>
            <a:r>
              <a:rPr sz="2300" spc="-130" dirty="0">
                <a:solidFill>
                  <a:srgbClr val="1F2328"/>
                </a:solidFill>
                <a:latin typeface="Trebuchet MS"/>
                <a:cs typeface="Trebuchet MS"/>
              </a:rPr>
              <a:t> </a:t>
            </a:r>
            <a:r>
              <a:rPr sz="2300" spc="-55" dirty="0">
                <a:solidFill>
                  <a:srgbClr val="1F2328"/>
                </a:solidFill>
                <a:latin typeface="Trebuchet MS"/>
                <a:cs typeface="Trebuchet MS"/>
              </a:rPr>
              <a:t>across</a:t>
            </a:r>
            <a:r>
              <a:rPr sz="2300" spc="-135" dirty="0">
                <a:solidFill>
                  <a:srgbClr val="1F2328"/>
                </a:solidFill>
                <a:latin typeface="Trebuchet MS"/>
                <a:cs typeface="Trebuchet MS"/>
              </a:rPr>
              <a:t> </a:t>
            </a:r>
            <a:r>
              <a:rPr sz="2300" spc="-110" dirty="0">
                <a:solidFill>
                  <a:srgbClr val="1F2328"/>
                </a:solidFill>
                <a:latin typeface="Trebuchet MS"/>
                <a:cs typeface="Trebuchet MS"/>
              </a:rPr>
              <a:t>diverse</a:t>
            </a:r>
            <a:r>
              <a:rPr sz="2300" spc="-130" dirty="0">
                <a:solidFill>
                  <a:srgbClr val="1F2328"/>
                </a:solidFill>
                <a:latin typeface="Trebuchet MS"/>
                <a:cs typeface="Trebuchet MS"/>
              </a:rPr>
              <a:t> </a:t>
            </a:r>
            <a:r>
              <a:rPr sz="2300" spc="-95" dirty="0">
                <a:solidFill>
                  <a:srgbClr val="1F2328"/>
                </a:solidFill>
                <a:latin typeface="Trebuchet MS"/>
                <a:cs typeface="Trebuchet MS"/>
              </a:rPr>
              <a:t>datasets</a:t>
            </a:r>
            <a:r>
              <a:rPr sz="2300" spc="-135" dirty="0">
                <a:solidFill>
                  <a:srgbClr val="1F2328"/>
                </a:solidFill>
                <a:latin typeface="Trebuchet MS"/>
                <a:cs typeface="Trebuchet MS"/>
              </a:rPr>
              <a:t> </a:t>
            </a:r>
            <a:r>
              <a:rPr sz="2300" spc="-100" dirty="0">
                <a:solidFill>
                  <a:srgbClr val="1F2328"/>
                </a:solidFill>
                <a:latin typeface="Trebuchet MS"/>
                <a:cs typeface="Trebuchet MS"/>
              </a:rPr>
              <a:t>and</a:t>
            </a:r>
            <a:r>
              <a:rPr sz="2300" spc="-130" dirty="0">
                <a:solidFill>
                  <a:srgbClr val="1F2328"/>
                </a:solidFill>
                <a:latin typeface="Trebuchet MS"/>
                <a:cs typeface="Trebuchet MS"/>
              </a:rPr>
              <a:t> </a:t>
            </a:r>
            <a:r>
              <a:rPr sz="2300" spc="-10" dirty="0">
                <a:solidFill>
                  <a:srgbClr val="1F2328"/>
                </a:solidFill>
                <a:latin typeface="Trebuchet MS"/>
                <a:cs typeface="Trebuchet MS"/>
              </a:rPr>
              <a:t>applications</a:t>
            </a:r>
            <a:r>
              <a:rPr sz="2300" spc="-10" dirty="0">
                <a:solidFill>
                  <a:srgbClr val="1F2328"/>
                </a:solidFill>
                <a:latin typeface="Microsoft Sans Serif"/>
                <a:cs typeface="Microsoft Sans Serif"/>
              </a:rPr>
              <a:t>.</a:t>
            </a:r>
            <a:endParaRPr sz="2300">
              <a:latin typeface="Microsoft Sans Serif"/>
              <a:cs typeface="Microsoft Sans Serif"/>
            </a:endParaRPr>
          </a:p>
          <a:p>
            <a:pPr marL="12700">
              <a:lnSpc>
                <a:spcPct val="100000"/>
              </a:lnSpc>
              <a:spcBef>
                <a:spcPts val="1689"/>
              </a:spcBef>
            </a:pPr>
            <a:r>
              <a:rPr sz="2300" b="1" spc="-10" dirty="0">
                <a:solidFill>
                  <a:srgbClr val="1F2328"/>
                </a:solidFill>
                <a:latin typeface="Trebuchet MS"/>
                <a:cs typeface="Trebuchet MS"/>
              </a:rPr>
              <a:t>Con</a:t>
            </a:r>
            <a:r>
              <a:rPr sz="2350" b="1" spc="-10" dirty="0">
                <a:solidFill>
                  <a:srgbClr val="1F2328"/>
                </a:solidFill>
                <a:latin typeface="Trebuchet MS"/>
                <a:cs typeface="Trebuchet MS"/>
              </a:rPr>
              <a:t>c</a:t>
            </a:r>
            <a:r>
              <a:rPr sz="2300" b="1" spc="-10" dirty="0">
                <a:solidFill>
                  <a:srgbClr val="1F2328"/>
                </a:solidFill>
                <a:latin typeface="Trebuchet MS"/>
                <a:cs typeface="Trebuchet MS"/>
              </a:rPr>
              <a:t>lus</a:t>
            </a:r>
            <a:r>
              <a:rPr sz="2350" b="1" spc="-10" dirty="0">
                <a:solidFill>
                  <a:srgbClr val="1F2328"/>
                </a:solidFill>
                <a:latin typeface="Trebuchet MS"/>
                <a:cs typeface="Trebuchet MS"/>
              </a:rPr>
              <a:t>i</a:t>
            </a:r>
            <a:r>
              <a:rPr sz="2300" b="1" spc="-10" dirty="0">
                <a:solidFill>
                  <a:srgbClr val="1F2328"/>
                </a:solidFill>
                <a:latin typeface="Trebuchet MS"/>
                <a:cs typeface="Trebuchet MS"/>
              </a:rPr>
              <a:t>on:</a:t>
            </a:r>
            <a:endParaRPr sz="2300">
              <a:latin typeface="Trebuchet MS"/>
              <a:cs typeface="Trebuchet MS"/>
            </a:endParaRPr>
          </a:p>
          <a:p>
            <a:pPr marL="565150" marR="707390">
              <a:lnSpc>
                <a:spcPct val="137400"/>
              </a:lnSpc>
              <a:spcBef>
                <a:spcPts val="550"/>
              </a:spcBef>
            </a:pPr>
            <a:r>
              <a:rPr sz="2300" b="1" spc="-105" dirty="0">
                <a:solidFill>
                  <a:srgbClr val="1F2328"/>
                </a:solidFill>
                <a:latin typeface="Trebuchet MS"/>
                <a:cs typeface="Trebuchet MS"/>
              </a:rPr>
              <a:t>Gr</a:t>
            </a:r>
            <a:r>
              <a:rPr sz="2350" b="1" spc="-105" dirty="0">
                <a:solidFill>
                  <a:srgbClr val="1F2328"/>
                </a:solidFill>
                <a:latin typeface="Trebuchet MS"/>
                <a:cs typeface="Trebuchet MS"/>
              </a:rPr>
              <a:t>a</a:t>
            </a:r>
            <a:r>
              <a:rPr sz="2300" b="1" spc="-105" dirty="0">
                <a:solidFill>
                  <a:srgbClr val="1F2328"/>
                </a:solidFill>
                <a:latin typeface="Trebuchet MS"/>
                <a:cs typeface="Trebuchet MS"/>
              </a:rPr>
              <a:t>p</a:t>
            </a:r>
            <a:r>
              <a:rPr sz="2350" b="1" spc="-105" dirty="0">
                <a:solidFill>
                  <a:srgbClr val="1F2328"/>
                </a:solidFill>
                <a:latin typeface="Trebuchet MS"/>
                <a:cs typeface="Trebuchet MS"/>
              </a:rPr>
              <a:t>h</a:t>
            </a:r>
            <a:r>
              <a:rPr sz="2350" b="1" spc="-165" dirty="0">
                <a:solidFill>
                  <a:srgbClr val="1F2328"/>
                </a:solidFill>
                <a:latin typeface="Trebuchet MS"/>
                <a:cs typeface="Trebuchet MS"/>
              </a:rPr>
              <a:t> </a:t>
            </a:r>
            <a:r>
              <a:rPr sz="2300" b="1" spc="-20" dirty="0">
                <a:solidFill>
                  <a:srgbClr val="1F2328"/>
                </a:solidFill>
                <a:latin typeface="Trebuchet MS"/>
                <a:cs typeface="Trebuchet MS"/>
              </a:rPr>
              <a:t>RAG</a:t>
            </a:r>
            <a:r>
              <a:rPr sz="2300" b="1" spc="-135" dirty="0">
                <a:solidFill>
                  <a:srgbClr val="1F2328"/>
                </a:solidFill>
                <a:latin typeface="Trebuchet MS"/>
                <a:cs typeface="Trebuchet MS"/>
              </a:rPr>
              <a:t> </a:t>
            </a:r>
            <a:r>
              <a:rPr sz="2300" spc="-105" dirty="0">
                <a:solidFill>
                  <a:srgbClr val="1F2328"/>
                </a:solidFill>
                <a:latin typeface="Trebuchet MS"/>
                <a:cs typeface="Trebuchet MS"/>
              </a:rPr>
              <a:t>provides</a:t>
            </a:r>
            <a:r>
              <a:rPr sz="2300" spc="-135" dirty="0">
                <a:solidFill>
                  <a:srgbClr val="1F2328"/>
                </a:solidFill>
                <a:latin typeface="Trebuchet MS"/>
                <a:cs typeface="Trebuchet MS"/>
              </a:rPr>
              <a:t> </a:t>
            </a:r>
            <a:r>
              <a:rPr sz="2300" spc="-110" dirty="0">
                <a:solidFill>
                  <a:srgbClr val="1F2328"/>
                </a:solidFill>
                <a:latin typeface="Trebuchet MS"/>
                <a:cs typeface="Trebuchet MS"/>
              </a:rPr>
              <a:t>scalable</a:t>
            </a:r>
            <a:r>
              <a:rPr sz="2300" spc="-110" dirty="0">
                <a:solidFill>
                  <a:srgbClr val="1F2328"/>
                </a:solidFill>
                <a:latin typeface="Microsoft Sans Serif"/>
                <a:cs typeface="Microsoft Sans Serif"/>
              </a:rPr>
              <a:t>,</a:t>
            </a:r>
            <a:r>
              <a:rPr sz="2300" spc="-170" dirty="0">
                <a:solidFill>
                  <a:srgbClr val="1F2328"/>
                </a:solidFill>
                <a:latin typeface="Microsoft Sans Serif"/>
                <a:cs typeface="Microsoft Sans Serif"/>
              </a:rPr>
              <a:t> </a:t>
            </a:r>
            <a:r>
              <a:rPr sz="2300" spc="-120" dirty="0">
                <a:solidFill>
                  <a:srgbClr val="1F2328"/>
                </a:solidFill>
                <a:latin typeface="Trebuchet MS"/>
                <a:cs typeface="Trebuchet MS"/>
              </a:rPr>
              <a:t>holistic</a:t>
            </a:r>
            <a:r>
              <a:rPr sz="2300" spc="-135" dirty="0">
                <a:solidFill>
                  <a:srgbClr val="1F2328"/>
                </a:solidFill>
                <a:latin typeface="Trebuchet MS"/>
                <a:cs typeface="Trebuchet MS"/>
              </a:rPr>
              <a:t> </a:t>
            </a:r>
            <a:r>
              <a:rPr sz="2300" spc="-125" dirty="0">
                <a:solidFill>
                  <a:srgbClr val="1F2328"/>
                </a:solidFill>
                <a:latin typeface="Trebuchet MS"/>
                <a:cs typeface="Trebuchet MS"/>
              </a:rPr>
              <a:t>summarization</a:t>
            </a:r>
            <a:r>
              <a:rPr sz="2300" spc="-135" dirty="0">
                <a:solidFill>
                  <a:srgbClr val="1F2328"/>
                </a:solidFill>
                <a:latin typeface="Trebuchet MS"/>
                <a:cs typeface="Trebuchet MS"/>
              </a:rPr>
              <a:t> </a:t>
            </a:r>
            <a:r>
              <a:rPr sz="2300" spc="-200" dirty="0">
                <a:solidFill>
                  <a:srgbClr val="1F2328"/>
                </a:solidFill>
                <a:latin typeface="Trebuchet MS"/>
                <a:cs typeface="Trebuchet MS"/>
              </a:rPr>
              <a:t>for</a:t>
            </a:r>
            <a:r>
              <a:rPr sz="2300" spc="-140" dirty="0">
                <a:solidFill>
                  <a:srgbClr val="1F2328"/>
                </a:solidFill>
                <a:latin typeface="Trebuchet MS"/>
                <a:cs typeface="Trebuchet MS"/>
              </a:rPr>
              <a:t> large</a:t>
            </a:r>
            <a:r>
              <a:rPr sz="2300" spc="-135" dirty="0">
                <a:solidFill>
                  <a:srgbClr val="1F2328"/>
                </a:solidFill>
                <a:latin typeface="Trebuchet MS"/>
                <a:cs typeface="Trebuchet MS"/>
              </a:rPr>
              <a:t> </a:t>
            </a:r>
            <a:r>
              <a:rPr sz="2300" spc="-200" dirty="0">
                <a:solidFill>
                  <a:srgbClr val="1F2328"/>
                </a:solidFill>
                <a:latin typeface="Trebuchet MS"/>
                <a:cs typeface="Trebuchet MS"/>
              </a:rPr>
              <a:t>text</a:t>
            </a:r>
            <a:r>
              <a:rPr sz="2300" spc="-135" dirty="0">
                <a:solidFill>
                  <a:srgbClr val="1F2328"/>
                </a:solidFill>
                <a:latin typeface="Trebuchet MS"/>
                <a:cs typeface="Trebuchet MS"/>
              </a:rPr>
              <a:t> </a:t>
            </a:r>
            <a:r>
              <a:rPr sz="2300" spc="-10" dirty="0">
                <a:solidFill>
                  <a:srgbClr val="1F2328"/>
                </a:solidFill>
                <a:latin typeface="Trebuchet MS"/>
                <a:cs typeface="Trebuchet MS"/>
              </a:rPr>
              <a:t>corpora</a:t>
            </a:r>
            <a:r>
              <a:rPr sz="2300" spc="-10" dirty="0">
                <a:solidFill>
                  <a:srgbClr val="1F2328"/>
                </a:solidFill>
                <a:latin typeface="Microsoft Sans Serif"/>
                <a:cs typeface="Microsoft Sans Serif"/>
              </a:rPr>
              <a:t>. </a:t>
            </a:r>
            <a:r>
              <a:rPr sz="2300" spc="-200" dirty="0">
                <a:solidFill>
                  <a:srgbClr val="1F2328"/>
                </a:solidFill>
                <a:latin typeface="Trebuchet MS"/>
                <a:cs typeface="Trebuchet MS"/>
              </a:rPr>
              <a:t>It</a:t>
            </a:r>
            <a:r>
              <a:rPr sz="2300" spc="-145" dirty="0">
                <a:solidFill>
                  <a:srgbClr val="1F2328"/>
                </a:solidFill>
                <a:latin typeface="Trebuchet MS"/>
                <a:cs typeface="Trebuchet MS"/>
              </a:rPr>
              <a:t> </a:t>
            </a:r>
            <a:r>
              <a:rPr sz="2300" spc="-60" dirty="0">
                <a:solidFill>
                  <a:srgbClr val="1F2328"/>
                </a:solidFill>
                <a:latin typeface="Trebuchet MS"/>
                <a:cs typeface="Trebuchet MS"/>
              </a:rPr>
              <a:t>is</a:t>
            </a:r>
            <a:r>
              <a:rPr sz="2300" spc="-140" dirty="0">
                <a:solidFill>
                  <a:srgbClr val="1F2328"/>
                </a:solidFill>
                <a:latin typeface="Trebuchet MS"/>
                <a:cs typeface="Trebuchet MS"/>
              </a:rPr>
              <a:t> </a:t>
            </a:r>
            <a:r>
              <a:rPr sz="2300" spc="-110" dirty="0">
                <a:solidFill>
                  <a:srgbClr val="1F2328"/>
                </a:solidFill>
                <a:latin typeface="Trebuchet MS"/>
                <a:cs typeface="Trebuchet MS"/>
              </a:rPr>
              <a:t>useful</a:t>
            </a:r>
            <a:r>
              <a:rPr sz="2300" spc="-140" dirty="0">
                <a:solidFill>
                  <a:srgbClr val="1F2328"/>
                </a:solidFill>
                <a:latin typeface="Trebuchet MS"/>
                <a:cs typeface="Trebuchet MS"/>
              </a:rPr>
              <a:t> </a:t>
            </a:r>
            <a:r>
              <a:rPr sz="2300" spc="-155" dirty="0">
                <a:solidFill>
                  <a:srgbClr val="1F2328"/>
                </a:solidFill>
                <a:latin typeface="Trebuchet MS"/>
                <a:cs typeface="Trebuchet MS"/>
              </a:rPr>
              <a:t>in</a:t>
            </a:r>
            <a:r>
              <a:rPr sz="2300" spc="-140" dirty="0">
                <a:solidFill>
                  <a:srgbClr val="1F2328"/>
                </a:solidFill>
                <a:latin typeface="Trebuchet MS"/>
                <a:cs typeface="Trebuchet MS"/>
              </a:rPr>
              <a:t> </a:t>
            </a:r>
            <a:r>
              <a:rPr sz="2300" spc="-105" dirty="0">
                <a:solidFill>
                  <a:srgbClr val="1F2328"/>
                </a:solidFill>
                <a:latin typeface="Trebuchet MS"/>
                <a:cs typeface="Trebuchet MS"/>
              </a:rPr>
              <a:t>personal</a:t>
            </a:r>
            <a:r>
              <a:rPr sz="2300" spc="-140" dirty="0">
                <a:solidFill>
                  <a:srgbClr val="1F2328"/>
                </a:solidFill>
                <a:latin typeface="Trebuchet MS"/>
                <a:cs typeface="Trebuchet MS"/>
              </a:rPr>
              <a:t> </a:t>
            </a:r>
            <a:r>
              <a:rPr sz="2300" spc="-114" dirty="0">
                <a:solidFill>
                  <a:srgbClr val="1F2328"/>
                </a:solidFill>
                <a:latin typeface="Trebuchet MS"/>
                <a:cs typeface="Trebuchet MS"/>
              </a:rPr>
              <a:t>applications</a:t>
            </a:r>
            <a:r>
              <a:rPr sz="2300" spc="-114" dirty="0">
                <a:solidFill>
                  <a:srgbClr val="1F2328"/>
                </a:solidFill>
                <a:latin typeface="Microsoft Sans Serif"/>
                <a:cs typeface="Microsoft Sans Serif"/>
              </a:rPr>
              <a:t>,</a:t>
            </a:r>
            <a:r>
              <a:rPr sz="2300" spc="-175" dirty="0">
                <a:solidFill>
                  <a:srgbClr val="1F2328"/>
                </a:solidFill>
                <a:latin typeface="Microsoft Sans Serif"/>
                <a:cs typeface="Microsoft Sans Serif"/>
              </a:rPr>
              <a:t> </a:t>
            </a:r>
            <a:r>
              <a:rPr sz="2300" spc="-130" dirty="0">
                <a:solidFill>
                  <a:srgbClr val="1F2328"/>
                </a:solidFill>
                <a:latin typeface="Trebuchet MS"/>
                <a:cs typeface="Trebuchet MS"/>
              </a:rPr>
              <a:t>simulation</a:t>
            </a:r>
            <a:r>
              <a:rPr sz="2300" spc="-140" dirty="0">
                <a:solidFill>
                  <a:srgbClr val="1F2328"/>
                </a:solidFill>
                <a:latin typeface="Trebuchet MS"/>
                <a:cs typeface="Trebuchet MS"/>
              </a:rPr>
              <a:t> </a:t>
            </a:r>
            <a:r>
              <a:rPr sz="2300" spc="-90" dirty="0">
                <a:solidFill>
                  <a:srgbClr val="1F2328"/>
                </a:solidFill>
                <a:latin typeface="Trebuchet MS"/>
                <a:cs typeface="Trebuchet MS"/>
              </a:rPr>
              <a:t>studies</a:t>
            </a:r>
            <a:r>
              <a:rPr sz="2300" spc="-90" dirty="0">
                <a:solidFill>
                  <a:srgbClr val="1F2328"/>
                </a:solidFill>
                <a:latin typeface="Microsoft Sans Serif"/>
                <a:cs typeface="Microsoft Sans Serif"/>
              </a:rPr>
              <a:t>,</a:t>
            </a:r>
            <a:r>
              <a:rPr sz="2300" spc="-175" dirty="0">
                <a:solidFill>
                  <a:srgbClr val="1F2328"/>
                </a:solidFill>
                <a:latin typeface="Microsoft Sans Serif"/>
                <a:cs typeface="Microsoft Sans Serif"/>
              </a:rPr>
              <a:t> </a:t>
            </a:r>
            <a:r>
              <a:rPr sz="2300" spc="-100" dirty="0">
                <a:solidFill>
                  <a:srgbClr val="1F2328"/>
                </a:solidFill>
                <a:latin typeface="Trebuchet MS"/>
                <a:cs typeface="Trebuchet MS"/>
              </a:rPr>
              <a:t>and</a:t>
            </a:r>
            <a:r>
              <a:rPr sz="2300" spc="-145" dirty="0">
                <a:solidFill>
                  <a:srgbClr val="1F2328"/>
                </a:solidFill>
                <a:latin typeface="Trebuchet MS"/>
                <a:cs typeface="Trebuchet MS"/>
              </a:rPr>
              <a:t> </a:t>
            </a:r>
            <a:r>
              <a:rPr sz="2300" spc="-190" dirty="0">
                <a:solidFill>
                  <a:srgbClr val="1F2328"/>
                </a:solidFill>
                <a:latin typeface="Trebuchet MS"/>
                <a:cs typeface="Trebuchet MS"/>
              </a:rPr>
              <a:t>literature</a:t>
            </a:r>
            <a:r>
              <a:rPr sz="2300" spc="-140" dirty="0">
                <a:solidFill>
                  <a:srgbClr val="1F2328"/>
                </a:solidFill>
                <a:latin typeface="Trebuchet MS"/>
                <a:cs typeface="Trebuchet MS"/>
              </a:rPr>
              <a:t> </a:t>
            </a:r>
            <a:r>
              <a:rPr sz="2300" spc="-50" dirty="0">
                <a:solidFill>
                  <a:srgbClr val="1F2328"/>
                </a:solidFill>
                <a:latin typeface="Trebuchet MS"/>
                <a:cs typeface="Trebuchet MS"/>
              </a:rPr>
              <a:t>reviews</a:t>
            </a:r>
            <a:r>
              <a:rPr sz="2300" spc="-50" dirty="0">
                <a:solidFill>
                  <a:srgbClr val="1F2328"/>
                </a:solidFill>
                <a:latin typeface="Microsoft Sans Serif"/>
                <a:cs typeface="Microsoft Sans Serif"/>
              </a:rPr>
              <a:t>.</a:t>
            </a:r>
            <a:endParaRPr sz="2300">
              <a:latin typeface="Microsoft Sans Serif"/>
              <a:cs typeface="Microsoft Sans Serif"/>
            </a:endParaRPr>
          </a:p>
        </p:txBody>
      </p:sp>
      <p:sp>
        <p:nvSpPr>
          <p:cNvPr id="9" name="object 9"/>
          <p:cNvSpPr txBox="1"/>
          <p:nvPr/>
        </p:nvSpPr>
        <p:spPr>
          <a:xfrm>
            <a:off x="270957" y="188452"/>
            <a:ext cx="3014980" cy="252729"/>
          </a:xfrm>
          <a:prstGeom prst="rect">
            <a:avLst/>
          </a:prstGeom>
        </p:spPr>
        <p:txBody>
          <a:bodyPr vert="horz" wrap="square" lIns="0" tIns="11430" rIns="0" bIns="0" rtlCol="0">
            <a:spAutoFit/>
          </a:bodyPr>
          <a:lstStyle/>
          <a:p>
            <a:pPr marL="12700">
              <a:lnSpc>
                <a:spcPct val="100000"/>
              </a:lnSpc>
              <a:spcBef>
                <a:spcPts val="90"/>
              </a:spcBef>
            </a:pPr>
            <a:r>
              <a:rPr sz="1450" spc="-75" dirty="0">
                <a:solidFill>
                  <a:srgbClr val="666666"/>
                </a:solidFill>
                <a:latin typeface="Trebuchet MS"/>
                <a:cs typeface="Trebuchet MS"/>
              </a:rPr>
              <a:t>Comput</a:t>
            </a:r>
            <a:r>
              <a:rPr sz="1500" spc="-75" dirty="0">
                <a:solidFill>
                  <a:srgbClr val="666666"/>
                </a:solidFill>
                <a:latin typeface="Trebuchet MS"/>
                <a:cs typeface="Trebuchet MS"/>
              </a:rPr>
              <a:t>a</a:t>
            </a:r>
            <a:r>
              <a:rPr sz="1450" spc="-75" dirty="0">
                <a:solidFill>
                  <a:srgbClr val="666666"/>
                </a:solidFill>
                <a:latin typeface="Trebuchet MS"/>
                <a:cs typeface="Trebuchet MS"/>
              </a:rPr>
              <a:t>t</a:t>
            </a:r>
            <a:r>
              <a:rPr sz="1500" spc="-75" dirty="0">
                <a:solidFill>
                  <a:srgbClr val="666666"/>
                </a:solidFill>
                <a:latin typeface="Trebuchet MS"/>
                <a:cs typeface="Trebuchet MS"/>
              </a:rPr>
              <a:t>i</a:t>
            </a:r>
            <a:r>
              <a:rPr sz="1450" spc="-75" dirty="0">
                <a:solidFill>
                  <a:srgbClr val="666666"/>
                </a:solidFill>
                <a:latin typeface="Trebuchet MS"/>
                <a:cs typeface="Trebuchet MS"/>
              </a:rPr>
              <a:t>on</a:t>
            </a:r>
            <a:r>
              <a:rPr sz="1500" spc="-75" dirty="0">
                <a:solidFill>
                  <a:srgbClr val="666666"/>
                </a:solidFill>
                <a:latin typeface="Trebuchet MS"/>
                <a:cs typeface="Trebuchet MS"/>
              </a:rPr>
              <a:t>a</a:t>
            </a:r>
            <a:r>
              <a:rPr sz="1450" spc="-75" dirty="0">
                <a:solidFill>
                  <a:srgbClr val="666666"/>
                </a:solidFill>
                <a:latin typeface="Trebuchet MS"/>
                <a:cs typeface="Trebuchet MS"/>
              </a:rPr>
              <a:t>l</a:t>
            </a:r>
            <a:r>
              <a:rPr sz="1450" spc="-20" dirty="0">
                <a:solidFill>
                  <a:srgbClr val="666666"/>
                </a:solidFill>
                <a:latin typeface="Trebuchet MS"/>
                <a:cs typeface="Trebuchet MS"/>
              </a:rPr>
              <a:t> </a:t>
            </a:r>
            <a:r>
              <a:rPr sz="1450" spc="-50" dirty="0">
                <a:solidFill>
                  <a:srgbClr val="666666"/>
                </a:solidFill>
                <a:latin typeface="Trebuchet MS"/>
                <a:cs typeface="Trebuchet MS"/>
              </a:rPr>
              <a:t>L</a:t>
            </a:r>
            <a:r>
              <a:rPr sz="1500" spc="-50" dirty="0">
                <a:solidFill>
                  <a:srgbClr val="666666"/>
                </a:solidFill>
                <a:latin typeface="Trebuchet MS"/>
                <a:cs typeface="Trebuchet MS"/>
              </a:rPr>
              <a:t>i</a:t>
            </a:r>
            <a:r>
              <a:rPr sz="1450" spc="-50" dirty="0">
                <a:solidFill>
                  <a:srgbClr val="666666"/>
                </a:solidFill>
                <a:latin typeface="Trebuchet MS"/>
                <a:cs typeface="Trebuchet MS"/>
              </a:rPr>
              <a:t>n</a:t>
            </a:r>
            <a:r>
              <a:rPr sz="1500" spc="-50" dirty="0">
                <a:solidFill>
                  <a:srgbClr val="666666"/>
                </a:solidFill>
                <a:latin typeface="Trebuchet MS"/>
                <a:cs typeface="Trebuchet MS"/>
              </a:rPr>
              <a:t>g</a:t>
            </a:r>
            <a:r>
              <a:rPr sz="1450" spc="-50" dirty="0">
                <a:solidFill>
                  <a:srgbClr val="666666"/>
                </a:solidFill>
                <a:latin typeface="Trebuchet MS"/>
                <a:cs typeface="Trebuchet MS"/>
              </a:rPr>
              <a:t>u</a:t>
            </a:r>
            <a:r>
              <a:rPr sz="1500" spc="-50" dirty="0">
                <a:solidFill>
                  <a:srgbClr val="666666"/>
                </a:solidFill>
                <a:latin typeface="Trebuchet MS"/>
                <a:cs typeface="Trebuchet MS"/>
              </a:rPr>
              <a:t>i</a:t>
            </a:r>
            <a:r>
              <a:rPr sz="1450" spc="-50" dirty="0">
                <a:solidFill>
                  <a:srgbClr val="666666"/>
                </a:solidFill>
                <a:latin typeface="Trebuchet MS"/>
                <a:cs typeface="Trebuchet MS"/>
              </a:rPr>
              <a:t>st</a:t>
            </a:r>
            <a:r>
              <a:rPr sz="1500" spc="-50" dirty="0">
                <a:solidFill>
                  <a:srgbClr val="666666"/>
                </a:solidFill>
                <a:latin typeface="Trebuchet MS"/>
                <a:cs typeface="Trebuchet MS"/>
              </a:rPr>
              <a:t>ic</a:t>
            </a:r>
            <a:r>
              <a:rPr sz="1450" spc="-50" dirty="0">
                <a:solidFill>
                  <a:srgbClr val="666666"/>
                </a:solidFill>
                <a:latin typeface="Trebuchet MS"/>
                <a:cs typeface="Trebuchet MS"/>
              </a:rPr>
              <a:t>s</a:t>
            </a:r>
            <a:r>
              <a:rPr sz="1450" spc="-20" dirty="0">
                <a:solidFill>
                  <a:srgbClr val="666666"/>
                </a:solidFill>
                <a:latin typeface="Trebuchet MS"/>
                <a:cs typeface="Trebuchet MS"/>
              </a:rPr>
              <a:t> </a:t>
            </a:r>
            <a:r>
              <a:rPr sz="1450" spc="-45" dirty="0">
                <a:solidFill>
                  <a:srgbClr val="666666"/>
                </a:solidFill>
                <a:latin typeface="Trebuchet MS"/>
                <a:cs typeface="Trebuchet MS"/>
              </a:rPr>
              <a:t>Pr</a:t>
            </a:r>
            <a:r>
              <a:rPr sz="1500" spc="-45" dirty="0">
                <a:solidFill>
                  <a:srgbClr val="666666"/>
                </a:solidFill>
                <a:latin typeface="Trebuchet MS"/>
                <a:cs typeface="Trebuchet MS"/>
              </a:rPr>
              <a:t>e</a:t>
            </a:r>
            <a:r>
              <a:rPr sz="1450" spc="-45" dirty="0">
                <a:solidFill>
                  <a:srgbClr val="666666"/>
                </a:solidFill>
                <a:latin typeface="Trebuchet MS"/>
                <a:cs typeface="Trebuchet MS"/>
              </a:rPr>
              <a:t>s</a:t>
            </a:r>
            <a:r>
              <a:rPr sz="1500" spc="-45" dirty="0">
                <a:solidFill>
                  <a:srgbClr val="666666"/>
                </a:solidFill>
                <a:latin typeface="Trebuchet MS"/>
                <a:cs typeface="Trebuchet MS"/>
              </a:rPr>
              <a:t>e</a:t>
            </a:r>
            <a:r>
              <a:rPr sz="1450" spc="-45" dirty="0">
                <a:solidFill>
                  <a:srgbClr val="666666"/>
                </a:solidFill>
                <a:latin typeface="Trebuchet MS"/>
                <a:cs typeface="Trebuchet MS"/>
              </a:rPr>
              <a:t>nt</a:t>
            </a:r>
            <a:r>
              <a:rPr sz="1500" spc="-45" dirty="0">
                <a:solidFill>
                  <a:srgbClr val="666666"/>
                </a:solidFill>
                <a:latin typeface="Trebuchet MS"/>
                <a:cs typeface="Trebuchet MS"/>
              </a:rPr>
              <a:t>a</a:t>
            </a:r>
            <a:r>
              <a:rPr sz="1450" spc="-45" dirty="0">
                <a:solidFill>
                  <a:srgbClr val="666666"/>
                </a:solidFill>
                <a:latin typeface="Trebuchet MS"/>
                <a:cs typeface="Trebuchet MS"/>
              </a:rPr>
              <a:t>t</a:t>
            </a:r>
            <a:r>
              <a:rPr sz="1500" spc="-45" dirty="0">
                <a:solidFill>
                  <a:srgbClr val="666666"/>
                </a:solidFill>
                <a:latin typeface="Trebuchet MS"/>
                <a:cs typeface="Trebuchet MS"/>
              </a:rPr>
              <a:t>i</a:t>
            </a:r>
            <a:r>
              <a:rPr sz="1450" spc="-45" dirty="0">
                <a:solidFill>
                  <a:srgbClr val="666666"/>
                </a:solidFill>
                <a:latin typeface="Trebuchet MS"/>
                <a:cs typeface="Trebuchet MS"/>
              </a:rPr>
              <a:t>on</a:t>
            </a:r>
            <a:endParaRPr sz="1450">
              <a:latin typeface="Trebuchet MS"/>
              <a:cs typeface="Trebuchet MS"/>
            </a:endParaRPr>
          </a:p>
        </p:txBody>
      </p:sp>
      <p:pic>
        <p:nvPicPr>
          <p:cNvPr id="10" name="object 10"/>
          <p:cNvPicPr/>
          <p:nvPr/>
        </p:nvPicPr>
        <p:blipFill>
          <a:blip r:embed="rId3" cstate="print"/>
          <a:stretch>
            <a:fillRect/>
          </a:stretch>
        </p:blipFill>
        <p:spPr>
          <a:xfrm>
            <a:off x="328612" y="6438899"/>
            <a:ext cx="123824" cy="171449"/>
          </a:xfrm>
          <a:prstGeom prst="rect">
            <a:avLst/>
          </a:prstGeom>
        </p:spPr>
      </p:pic>
      <p:sp>
        <p:nvSpPr>
          <p:cNvPr id="11" name="object 11"/>
          <p:cNvSpPr txBox="1">
            <a:spLocks noGrp="1"/>
          </p:cNvSpPr>
          <p:nvPr>
            <p:ph type="sldNum" sz="quarter" idx="7"/>
          </p:nvPr>
        </p:nvSpPr>
        <p:spPr>
          <a:xfrm>
            <a:off x="11621975" y="6341776"/>
            <a:ext cx="335279" cy="298450"/>
          </a:xfrm>
          <a:prstGeom prst="rect">
            <a:avLst/>
          </a:prstGeom>
        </p:spPr>
        <p:txBody>
          <a:bodyPr vert="horz" wrap="square" lIns="0" tIns="0" rIns="0" bIns="0" rtlCol="0">
            <a:spAutoFit/>
          </a:bodyPr>
          <a:lstStyle>
            <a:defPPr>
              <a:defRPr kern="0"/>
            </a:defPPr>
            <a:lvl1pPr>
              <a:defRPr sz="1900" b="0" i="0">
                <a:solidFill>
                  <a:srgbClr val="777777"/>
                </a:solidFill>
                <a:latin typeface="Trebuchet MS"/>
                <a:cs typeface="Trebuchet MS"/>
              </a:defRPr>
            </a:lvl1pPr>
          </a:lstStyle>
          <a:p>
            <a:pPr marL="12700">
              <a:lnSpc>
                <a:spcPts val="2195"/>
              </a:lnSpc>
            </a:pPr>
            <a:fld id="{81D60167-4931-47E6-BA6A-407CBD079E47}" type="slidenum">
              <a:rPr lang="en-US" spc="-25" smtClean="0"/>
              <a:pPr marL="12700">
                <a:lnSpc>
                  <a:spcPts val="2195"/>
                </a:lnSpc>
              </a:pPr>
              <a:t>88</a:t>
            </a:fld>
            <a:endParaRPr spc="-25" dirty="0"/>
          </a:p>
        </p:txBody>
      </p:sp>
      <p:sp>
        <p:nvSpPr>
          <p:cNvPr id="12" name="object 12"/>
          <p:cNvSpPr txBox="1"/>
          <p:nvPr/>
        </p:nvSpPr>
        <p:spPr>
          <a:xfrm>
            <a:off x="468005" y="6415270"/>
            <a:ext cx="2454910" cy="230504"/>
          </a:xfrm>
          <a:prstGeom prst="rect">
            <a:avLst/>
          </a:prstGeom>
        </p:spPr>
        <p:txBody>
          <a:bodyPr vert="horz" wrap="square" lIns="0" tIns="0" rIns="0" bIns="0" rtlCol="0">
            <a:spAutoFit/>
          </a:bodyPr>
          <a:lstStyle/>
          <a:p>
            <a:pPr marL="12700">
              <a:lnSpc>
                <a:spcPts val="1685"/>
              </a:lnSpc>
            </a:pPr>
            <a:r>
              <a:rPr sz="1450" spc="-55" dirty="0">
                <a:solidFill>
                  <a:srgbClr val="0969D9"/>
                </a:solidFill>
                <a:latin typeface="Trebuchet MS"/>
                <a:cs typeface="Trebuchet MS"/>
                <a:hlinkClick r:id="rId4"/>
              </a:rPr>
              <a:t>y</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p</a:t>
            </a:r>
            <a:r>
              <a:rPr sz="1500" spc="-55" dirty="0">
                <a:solidFill>
                  <a:srgbClr val="0969D9"/>
                </a:solidFill>
                <a:latin typeface="Trebuchet MS"/>
                <a:cs typeface="Trebuchet MS"/>
                <a:hlinkClick r:id="rId4"/>
              </a:rPr>
              <a:t>e</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50" spc="-55" dirty="0">
                <a:solidFill>
                  <a:srgbClr val="0969D9"/>
                </a:solidFill>
                <a:latin typeface="Trebuchet MS"/>
                <a:cs typeface="Trebuchet MS"/>
                <a:hlinkClick r:id="rId4"/>
              </a:rPr>
              <a:t>z</a:t>
            </a:r>
            <a:r>
              <a:rPr sz="1500" spc="-55" dirty="0">
                <a:solidFill>
                  <a:srgbClr val="0969D9"/>
                </a:solidFill>
                <a:latin typeface="Trebuchet MS"/>
                <a:cs typeface="Trebuchet MS"/>
                <a:hlinkClick r:id="rId4"/>
              </a:rPr>
              <a:t>ha</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g</a:t>
            </a:r>
            <a:r>
              <a:rPr sz="1400" spc="-55" dirty="0">
                <a:solidFill>
                  <a:srgbClr val="0969D9"/>
                </a:solidFill>
                <a:latin typeface="Tahoma"/>
                <a:cs typeface="Tahoma"/>
                <a:hlinkClick r:id="rId4"/>
              </a:rPr>
              <a:t>@</a:t>
            </a:r>
            <a:r>
              <a:rPr sz="1450" spc="-55" dirty="0">
                <a:solidFill>
                  <a:srgbClr val="0969D9"/>
                </a:solidFill>
                <a:latin typeface="Trebuchet MS"/>
                <a:cs typeface="Trebuchet MS"/>
                <a:hlinkClick r:id="rId4"/>
              </a:rPr>
              <a:t>l</a:t>
            </a:r>
            <a:r>
              <a:rPr sz="1500" spc="-55" dirty="0">
                <a:solidFill>
                  <a:srgbClr val="0969D9"/>
                </a:solidFill>
                <a:latin typeface="Trebuchet MS"/>
                <a:cs typeface="Trebuchet MS"/>
                <a:hlinkClick r:id="rId4"/>
              </a:rPr>
              <a:t>i</a:t>
            </a:r>
            <a:r>
              <a:rPr sz="1450" spc="-55" dirty="0">
                <a:solidFill>
                  <a:srgbClr val="0969D9"/>
                </a:solidFill>
                <a:latin typeface="Trebuchet MS"/>
                <a:cs typeface="Trebuchet MS"/>
                <a:hlinkClick r:id="rId4"/>
              </a:rPr>
              <a:t>n</a:t>
            </a:r>
            <a:r>
              <a:rPr sz="1500" spc="-55" dirty="0">
                <a:solidFill>
                  <a:srgbClr val="0969D9"/>
                </a:solidFill>
                <a:latin typeface="Trebuchet MS"/>
                <a:cs typeface="Trebuchet MS"/>
                <a:hlinkClick r:id="rId4"/>
              </a:rPr>
              <a:t>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u</a:t>
            </a:r>
            <a:r>
              <a:rPr sz="1500" spc="-55" dirty="0">
                <a:solidFill>
                  <a:srgbClr val="0969D9"/>
                </a:solidFill>
                <a:latin typeface="Trebuchet MS"/>
                <a:cs typeface="Trebuchet MS"/>
                <a:hlinkClick r:id="rId4"/>
              </a:rPr>
              <a:t>hk</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ed</a:t>
            </a:r>
            <a:r>
              <a:rPr sz="1450" spc="-55" dirty="0">
                <a:solidFill>
                  <a:srgbClr val="0969D9"/>
                </a:solidFill>
                <a:latin typeface="Trebuchet MS"/>
                <a:cs typeface="Trebuchet MS"/>
                <a:hlinkClick r:id="rId4"/>
              </a:rPr>
              <a:t>u</a:t>
            </a:r>
            <a:r>
              <a:rPr sz="1400" spc="-55" dirty="0">
                <a:solidFill>
                  <a:srgbClr val="0969D9"/>
                </a:solidFill>
                <a:latin typeface="Tahoma"/>
                <a:cs typeface="Tahoma"/>
                <a:hlinkClick r:id="rId4"/>
              </a:rPr>
              <a:t>.</a:t>
            </a:r>
            <a:r>
              <a:rPr sz="1500" spc="-55" dirty="0">
                <a:solidFill>
                  <a:srgbClr val="0969D9"/>
                </a:solidFill>
                <a:latin typeface="Trebuchet MS"/>
                <a:cs typeface="Trebuchet MS"/>
                <a:hlinkClick r:id="rId4"/>
              </a:rPr>
              <a:t>c</a:t>
            </a:r>
            <a:r>
              <a:rPr sz="1450" spc="-55" dirty="0">
                <a:solidFill>
                  <a:srgbClr val="0969D9"/>
                </a:solidFill>
                <a:latin typeface="Trebuchet MS"/>
                <a:cs typeface="Trebuchet MS"/>
                <a:hlinkClick r:id="rId4"/>
              </a:rPr>
              <a:t>n</a:t>
            </a:r>
            <a:endParaRPr sz="145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ECA5D-31B7-1257-55C3-1111478C69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835C06-E440-6477-5F90-001EC8D8DFF2}"/>
              </a:ext>
            </a:extLst>
          </p:cNvPr>
          <p:cNvSpPr txBox="1"/>
          <p:nvPr/>
        </p:nvSpPr>
        <p:spPr>
          <a:xfrm>
            <a:off x="545572" y="373316"/>
            <a:ext cx="12197587" cy="1938992"/>
          </a:xfrm>
          <a:prstGeom prst="rect">
            <a:avLst/>
          </a:prstGeom>
          <a:noFill/>
        </p:spPr>
        <p:txBody>
          <a:bodyPr wrap="square" rtlCol="0">
            <a:spAutoFit/>
          </a:bodyPr>
          <a:lstStyle/>
          <a:p>
            <a:r>
              <a:rPr lang="en-US" altLang="zh-CN" sz="4000" dirty="0">
                <a:sym typeface="+mn-ea"/>
              </a:rPr>
              <a:t>Prompt Skills</a:t>
            </a:r>
            <a:endParaRPr lang="en-US" altLang="zh-CN" sz="4000" dirty="0">
              <a:latin typeface="Arial" panose="020B0604020202020204" pitchFamily="34" charset="0"/>
              <a:cs typeface="Arial" panose="020B0604020202020204" pitchFamily="34" charset="0"/>
              <a:sym typeface="+mn-ea"/>
            </a:endParaRPr>
          </a:p>
          <a:p>
            <a:endParaRPr lang="en-US" altLang="zh-CN" sz="4000" dirty="0">
              <a:sym typeface="+mn-ea"/>
            </a:endParaRPr>
          </a:p>
          <a:p>
            <a:endParaRPr lang="en-US" altLang="zh-CN" sz="4000" dirty="0">
              <a:sym typeface="+mn-ea"/>
            </a:endParaRPr>
          </a:p>
        </p:txBody>
      </p:sp>
      <p:sp>
        <p:nvSpPr>
          <p:cNvPr id="6" name="TextBox 5">
            <a:extLst>
              <a:ext uri="{FF2B5EF4-FFF2-40B4-BE49-F238E27FC236}">
                <a16:creationId xmlns:a16="http://schemas.microsoft.com/office/drawing/2014/main" id="{93C4F636-45DF-D5D4-40D9-4F7AC2545330}"/>
              </a:ext>
            </a:extLst>
          </p:cNvPr>
          <p:cNvSpPr txBox="1"/>
          <p:nvPr/>
        </p:nvSpPr>
        <p:spPr>
          <a:xfrm>
            <a:off x="545572" y="819592"/>
            <a:ext cx="10833633"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Self-Consistency Prompting</a:t>
            </a:r>
          </a:p>
        </p:txBody>
      </p:sp>
      <p:pic>
        <p:nvPicPr>
          <p:cNvPr id="2" name="Google Shape;169;p16">
            <a:extLst>
              <a:ext uri="{FF2B5EF4-FFF2-40B4-BE49-F238E27FC236}">
                <a16:creationId xmlns:a16="http://schemas.microsoft.com/office/drawing/2014/main" id="{88FB33B1-E07B-EF37-4159-C3E7AE024B74}"/>
              </a:ext>
            </a:extLst>
          </p:cNvPr>
          <p:cNvPicPr preferRelativeResize="0"/>
          <p:nvPr/>
        </p:nvPicPr>
        <p:blipFill rotWithShape="1">
          <a:blip r:embed="rId2">
            <a:alphaModFix/>
          </a:blip>
          <a:srcRect/>
          <a:stretch/>
        </p:blipFill>
        <p:spPr>
          <a:xfrm>
            <a:off x="268602" y="1681893"/>
            <a:ext cx="5827398" cy="4242919"/>
          </a:xfrm>
          <a:prstGeom prst="rect">
            <a:avLst/>
          </a:prstGeom>
          <a:noFill/>
          <a:ln>
            <a:noFill/>
          </a:ln>
        </p:spPr>
      </p:pic>
      <p:sp>
        <p:nvSpPr>
          <p:cNvPr id="4" name="TextBox 3">
            <a:extLst>
              <a:ext uri="{FF2B5EF4-FFF2-40B4-BE49-F238E27FC236}">
                <a16:creationId xmlns:a16="http://schemas.microsoft.com/office/drawing/2014/main" id="{AA9D2BBC-1559-9F4E-EEF3-D2954A66E048}"/>
              </a:ext>
            </a:extLst>
          </p:cNvPr>
          <p:cNvSpPr txBox="1"/>
          <p:nvPr/>
        </p:nvSpPr>
        <p:spPr>
          <a:xfrm>
            <a:off x="6372970" y="3479565"/>
            <a:ext cx="5819030" cy="2677656"/>
          </a:xfrm>
          <a:prstGeom prst="rect">
            <a:avLst/>
          </a:prstGeom>
          <a:noFill/>
        </p:spPr>
        <p:txBody>
          <a:bodyPr wrap="square" rtlCol="0">
            <a:spAutoFit/>
          </a:bodyPr>
          <a:lstStyle/>
          <a:p>
            <a:pPr marL="285750" indent="-285750" algn="l" fontAlgn="base">
              <a:lnSpc>
                <a:spcPct val="150000"/>
              </a:lnSpc>
              <a:buFont typeface="Arial" panose="020B0604020202020204" pitchFamily="34" charset="0"/>
              <a:buChar char="•"/>
            </a:pPr>
            <a:r>
              <a:rPr lang="en-US" sz="2400" b="1" i="0" u="none" strike="noStrike" dirty="0">
                <a:solidFill>
                  <a:srgbClr val="060607"/>
                </a:solidFill>
                <a:effectLst/>
                <a:latin typeface="inherit"/>
              </a:rPr>
              <a:t>Chain-of-Thought Prompting</a:t>
            </a:r>
            <a:endParaRPr lang="en-US" sz="2400" b="0" i="0" u="none" strike="noStrike" dirty="0">
              <a:solidFill>
                <a:srgbClr val="060607"/>
              </a:solidFill>
              <a:effectLst/>
              <a:latin typeface="inherit"/>
            </a:endParaRPr>
          </a:p>
          <a:p>
            <a:pPr marL="285750" indent="-285750" algn="l" fontAlgn="base">
              <a:lnSpc>
                <a:spcPct val="150000"/>
              </a:lnSpc>
              <a:buFont typeface="Arial" panose="020B0604020202020204" pitchFamily="34" charset="0"/>
              <a:buChar char="•"/>
            </a:pPr>
            <a:r>
              <a:rPr lang="en-US" sz="2400" b="1" i="0" u="none" strike="noStrike" dirty="0">
                <a:solidFill>
                  <a:srgbClr val="060607"/>
                </a:solidFill>
                <a:effectLst/>
                <a:latin typeface="inherit"/>
              </a:rPr>
              <a:t>Sampling Diverse Reasoning Paths</a:t>
            </a:r>
          </a:p>
          <a:p>
            <a:pPr marL="285750" indent="-285750" algn="l" fontAlgn="base">
              <a:lnSpc>
                <a:spcPct val="150000"/>
              </a:lnSpc>
              <a:buFont typeface="Arial" panose="020B0604020202020204" pitchFamily="34" charset="0"/>
              <a:buChar char="•"/>
            </a:pPr>
            <a:r>
              <a:rPr lang="en-US" sz="2400" b="1" i="0" u="none" strike="noStrike" dirty="0">
                <a:solidFill>
                  <a:srgbClr val="060607"/>
                </a:solidFill>
                <a:effectLst/>
                <a:latin typeface="inherit"/>
              </a:rPr>
              <a:t>Majority Voting</a:t>
            </a:r>
            <a:r>
              <a:rPr lang="en-US" sz="2400" b="0" i="0" u="none" strike="noStrike" dirty="0">
                <a:solidFill>
                  <a:srgbClr val="060607"/>
                </a:solidFill>
                <a:effectLst/>
                <a:latin typeface="inherit"/>
              </a:rPr>
              <a:t>: the answer that appears most frequently is selected.</a:t>
            </a:r>
          </a:p>
          <a:p>
            <a:endParaRPr lang="en-US" sz="2400" dirty="0"/>
          </a:p>
        </p:txBody>
      </p:sp>
      <p:sp>
        <p:nvSpPr>
          <p:cNvPr id="5" name="TextBox 4">
            <a:extLst>
              <a:ext uri="{FF2B5EF4-FFF2-40B4-BE49-F238E27FC236}">
                <a16:creationId xmlns:a16="http://schemas.microsoft.com/office/drawing/2014/main" id="{F42F5916-EF1C-46E6-5CA1-61E636046242}"/>
              </a:ext>
            </a:extLst>
          </p:cNvPr>
          <p:cNvSpPr txBox="1"/>
          <p:nvPr/>
        </p:nvSpPr>
        <p:spPr>
          <a:xfrm>
            <a:off x="6372970" y="765132"/>
            <a:ext cx="5498926" cy="2092881"/>
          </a:xfrm>
          <a:prstGeom prst="rect">
            <a:avLst/>
          </a:prstGeom>
          <a:noFill/>
        </p:spPr>
        <p:txBody>
          <a:bodyPr wrap="square" rtlCol="0">
            <a:spAutoFit/>
          </a:bodyPr>
          <a:lstStyle/>
          <a:p>
            <a:r>
              <a:rPr lang="en-US" sz="2800" dirty="0">
                <a:latin typeface="NimbusRomNo9L"/>
              </a:rPr>
              <a:t>“C</a:t>
            </a:r>
            <a:r>
              <a:rPr lang="en-US" sz="2800" dirty="0">
                <a:effectLst/>
                <a:latin typeface="NimbusRomNo9L"/>
              </a:rPr>
              <a:t>omplex reasoning tasks typically admit multiple reasoning paths that reach a correct answer (</a:t>
            </a:r>
            <a:r>
              <a:rPr lang="en-US" sz="2800" dirty="0">
                <a:solidFill>
                  <a:srgbClr val="00008C"/>
                </a:solidFill>
                <a:effectLst/>
                <a:latin typeface="NimbusRomNo9L"/>
              </a:rPr>
              <a:t>Stanovich &amp; West</a:t>
            </a:r>
            <a:r>
              <a:rPr lang="en-US" sz="2800" dirty="0">
                <a:effectLst/>
                <a:latin typeface="NimbusRomNo9L"/>
              </a:rPr>
              <a:t>, </a:t>
            </a:r>
            <a:r>
              <a:rPr lang="en-US" sz="2800" dirty="0">
                <a:solidFill>
                  <a:srgbClr val="00008C"/>
                </a:solidFill>
                <a:effectLst/>
                <a:latin typeface="NimbusRomNo9L"/>
              </a:rPr>
              <a:t>2000</a:t>
            </a:r>
            <a:r>
              <a:rPr lang="en-US" sz="2800" dirty="0">
                <a:effectLst/>
                <a:latin typeface="NimbusRomNo9L"/>
              </a:rPr>
              <a:t>).” </a:t>
            </a:r>
            <a:endParaRPr lang="en-US" sz="2800" dirty="0"/>
          </a:p>
          <a:p>
            <a:endParaRPr lang="en-US" dirty="0"/>
          </a:p>
        </p:txBody>
      </p:sp>
    </p:spTree>
    <p:extLst>
      <p:ext uri="{BB962C8B-B14F-4D97-AF65-F5344CB8AC3E}">
        <p14:creationId xmlns:p14="http://schemas.microsoft.com/office/powerpoint/2010/main" val="2448289868"/>
      </p:ext>
    </p:extLst>
  </p:cSld>
  <p:clrMapOvr>
    <a:masterClrMapping/>
  </p:clrMapOvr>
  <mc:AlternateContent xmlns:mc="http://schemas.openxmlformats.org/markup-compatibility/2006" xmlns:p14="http://schemas.microsoft.com/office/powerpoint/2010/main">
    <mc:Choice Requires="p14">
      <p:transition spd="slow" p14:dur="2000" advTm="36053"/>
    </mc:Choice>
    <mc:Fallback xmlns="">
      <p:transition spd="slow" advTm="3605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2895</TotalTime>
  <Words>3686</Words>
  <Application>Microsoft Macintosh PowerPoint</Application>
  <PresentationFormat>Widescreen</PresentationFormat>
  <Paragraphs>551</Paragraphs>
  <Slides>88</Slides>
  <Notes>7</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88</vt:i4>
      </vt:variant>
    </vt:vector>
  </HeadingPairs>
  <TitlesOfParts>
    <vt:vector size="113" baseType="lpstr">
      <vt:lpstr>-apple-system</vt:lpstr>
      <vt:lpstr>Arial MT</vt:lpstr>
      <vt:lpstr>inherit</vt:lpstr>
      <vt:lpstr>NimbusRomNo9L</vt:lpstr>
      <vt:lpstr>OpenAI Sans</vt:lpstr>
      <vt:lpstr>宋体</vt:lpstr>
      <vt:lpstr>Aptos</vt:lpstr>
      <vt:lpstr>Aptos Display</vt:lpstr>
      <vt:lpstr>Arial</vt:lpstr>
      <vt:lpstr>Arial Black</vt:lpstr>
      <vt:lpstr>Calibri</vt:lpstr>
      <vt:lpstr>Cambria</vt:lpstr>
      <vt:lpstr>Corbel</vt:lpstr>
      <vt:lpstr>Georgia</vt:lpstr>
      <vt:lpstr>Microsoft Sans Serif</vt:lpstr>
      <vt:lpstr>Montserrat</vt:lpstr>
      <vt:lpstr>Montserrat Bold</vt:lpstr>
      <vt:lpstr>Roboto</vt:lpstr>
      <vt:lpstr>Segoe UI Light</vt:lpstr>
      <vt:lpstr>Segoe UI Semibold</vt:lpstr>
      <vt:lpstr>Tahoma</vt:lpstr>
      <vt:lpstr>Times New Roman</vt:lpstr>
      <vt:lpstr>Trebuchet MS</vt:lpstr>
      <vt:lpstr>Wingdings</vt:lpstr>
      <vt:lpstr>Office Theme</vt:lpstr>
      <vt:lpstr>Lecture 3: Introduction to Large Language Models II – Reasoning Language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Local to Global: A Graph RAG Approach to Query-Focused Summarization</vt:lpstr>
      <vt:lpstr>Outline</vt:lpstr>
      <vt:lpstr>Part 1:A Simple Example Application</vt:lpstr>
      <vt:lpstr>Personal Knowledge Base: Process</vt:lpstr>
      <vt:lpstr>A Powerful Software</vt:lpstr>
      <vt:lpstr>PowerPoint Presentation</vt:lpstr>
      <vt:lpstr>Personal KB: Benefits</vt:lpstr>
      <vt:lpstr>Part 2: RAG – Definition &amp; Functionality</vt:lpstr>
      <vt:lpstr>Standard RAG: Limitations</vt:lpstr>
      <vt:lpstr>Graph RAG: Advantages</vt:lpstr>
      <vt:lpstr>PowerPoint Presentation</vt:lpstr>
      <vt:lpstr>Graph RAG Pipeline Overview</vt:lpstr>
      <vt:lpstr>Part 3: Evaluation &amp; Results</vt:lpstr>
      <vt:lpstr>Evaluation Metrics</vt:lpstr>
      <vt:lpstr>Results Overview</vt:lpstr>
      <vt:lpstr>Part 4: Additional Application Scenarios (working on)</vt:lpstr>
      <vt:lpstr>Example: Bilibili Representative Users</vt:lpstr>
      <vt:lpstr>Scenario 2: Economics Literature Review</vt:lpstr>
      <vt:lpstr>Discussion &amp;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Prof.ZHAO Zhanzhan (HSS)</dc:creator>
  <cp:lastModifiedBy>Prof.ZHAO Zhanzhan (HSS)</cp:lastModifiedBy>
  <cp:revision>283</cp:revision>
  <dcterms:created xsi:type="dcterms:W3CDTF">2025-01-15T19:45:04Z</dcterms:created>
  <dcterms:modified xsi:type="dcterms:W3CDTF">2025-05-20T16:03:00Z</dcterms:modified>
</cp:coreProperties>
</file>